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11"/>
  </p:notesMasterIdLst>
  <p:sldIdLst>
    <p:sldId id="256" r:id="rId3"/>
    <p:sldId id="257" r:id="rId4"/>
    <p:sldId id="263" r:id="rId5"/>
    <p:sldId id="259" r:id="rId6"/>
    <p:sldId id="258" r:id="rId7"/>
    <p:sldId id="260" r:id="rId8"/>
    <p:sldId id="261" r:id="rId9"/>
    <p:sldId id="262" r:id="rId10"/>
  </p:sldIdLst>
  <p:sldSz cx="12192000" cy="6858000"/>
  <p:notesSz cx="7099300" cy="93853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ill Sans" panose="020B0604020202020204" charset="0"/>
      <p:regular r:id="rId16"/>
      <p:bold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h20GQ/ri57hxd0biOdmwx2p5WK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B44F1D-4D95-429E-ADED-584C8EC7DEBD}">
  <a:tblStyle styleId="{66B44F1D-4D95-429E-ADED-584C8EC7DEB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0F4"/>
          </a:solidFill>
        </a:fill>
      </a:tcStyle>
    </a:wholeTbl>
    <a:band1H>
      <a:tcTxStyle/>
      <a:tcStyle>
        <a:tcBdr/>
        <a:fill>
          <a:solidFill>
            <a:srgbClr val="CCDFE8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DFE8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3077006" cy="4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0687" y="1"/>
            <a:ext cx="3077006" cy="4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573" y="4516356"/>
            <a:ext cx="5678154" cy="369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914112"/>
            <a:ext cx="3077006" cy="4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7006" cy="4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10573" y="4516356"/>
            <a:ext cx="5678154" cy="3695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500" b="1"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7006" cy="47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710573" y="4516355"/>
            <a:ext cx="5678103" cy="369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 b="1"/>
              <a:t>FCHS Board of Directors and Officers </a:t>
            </a:r>
            <a:endParaRPr/>
          </a:p>
        </p:txBody>
      </p:sp>
      <p:sp>
        <p:nvSpPr>
          <p:cNvPr id="98" name="Google Shape;98;p7:notes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6930" cy="47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710573" y="4516355"/>
            <a:ext cx="5678103" cy="369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 b="1"/>
              <a:t>FCHS Board of Directors and Officers </a:t>
            </a:r>
            <a:endParaRPr/>
          </a:p>
        </p:txBody>
      </p:sp>
      <p:sp>
        <p:nvSpPr>
          <p:cNvPr id="98" name="Google Shape;98;p7:notes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6930" cy="47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70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0:notes"/>
          <p:cNvSpPr txBox="1">
            <a:spLocks noGrp="1"/>
          </p:cNvSpPr>
          <p:nvPr>
            <p:ph type="body" idx="1"/>
          </p:nvPr>
        </p:nvSpPr>
        <p:spPr>
          <a:xfrm>
            <a:off x="710573" y="4516355"/>
            <a:ext cx="5678103" cy="369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 b="1"/>
              <a:t>FCHS Board of Directors and Officers </a:t>
            </a:r>
            <a:endParaRPr/>
          </a:p>
        </p:txBody>
      </p:sp>
      <p:sp>
        <p:nvSpPr>
          <p:cNvPr id="114" name="Google Shape;114;p10:notes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6930" cy="47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13:notes"/>
          <p:cNvSpPr txBox="1">
            <a:spLocks noGrp="1"/>
          </p:cNvSpPr>
          <p:nvPr>
            <p:ph type="body" idx="1"/>
          </p:nvPr>
        </p:nvSpPr>
        <p:spPr>
          <a:xfrm>
            <a:off x="710573" y="4516355"/>
            <a:ext cx="5678103" cy="369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000" b="1"/>
              <a:t>FCHS Board of Directors and Officers </a:t>
            </a:r>
            <a:endParaRPr/>
          </a:p>
        </p:txBody>
      </p:sp>
      <p:sp>
        <p:nvSpPr>
          <p:cNvPr id="106" name="Google Shape;106;p13:notes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6930" cy="47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:notes"/>
          <p:cNvSpPr txBox="1">
            <a:spLocks noGrp="1"/>
          </p:cNvSpPr>
          <p:nvPr>
            <p:ph type="body" idx="1"/>
          </p:nvPr>
        </p:nvSpPr>
        <p:spPr>
          <a:xfrm>
            <a:off x="710573" y="4516356"/>
            <a:ext cx="5678154" cy="3695782"/>
          </a:xfrm>
          <a:prstGeom prst="rect">
            <a:avLst/>
          </a:prstGeom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710573" y="4516355"/>
            <a:ext cx="5678103" cy="369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27" name="Google Shape;127;p6:notes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6930" cy="47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17:notes"/>
          <p:cNvSpPr txBox="1">
            <a:spLocks noGrp="1"/>
          </p:cNvSpPr>
          <p:nvPr>
            <p:ph type="body" idx="1"/>
          </p:nvPr>
        </p:nvSpPr>
        <p:spPr>
          <a:xfrm>
            <a:off x="710573" y="4516355"/>
            <a:ext cx="5678103" cy="369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1"/>
          </a:p>
        </p:txBody>
      </p:sp>
      <p:sp>
        <p:nvSpPr>
          <p:cNvPr id="137" name="Google Shape;137;p17:notes"/>
          <p:cNvSpPr txBox="1">
            <a:spLocks noGrp="1"/>
          </p:cNvSpPr>
          <p:nvPr>
            <p:ph type="sldNum" idx="12"/>
          </p:nvPr>
        </p:nvSpPr>
        <p:spPr>
          <a:xfrm>
            <a:off x="4020687" y="8914112"/>
            <a:ext cx="3076930" cy="471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00" tIns="46175" rIns="92400" bIns="461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7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body" idx="1"/>
          </p:nvPr>
        </p:nvSpPr>
        <p:spPr>
          <a:xfrm rot="5400000">
            <a:off x="2838641" y="329756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9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0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1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2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67503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5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2" name="Google Shape;72;p45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ftr" idx="11"/>
          </p:nvPr>
        </p:nvSpPr>
        <p:spPr>
          <a:xfrm>
            <a:off x="808523" y="6236208"/>
            <a:ext cx="510372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6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2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dk1"/>
          </a:solidFill>
          <a:ln w="31750" cap="sq" cmpd="sng">
            <a:solidFill>
              <a:srgbClr val="FEFEF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6" name="Google Shape;26;p3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019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245150" y="5034273"/>
            <a:ext cx="9701700" cy="14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800" b="1"/>
              <a:t>Provider’s Forum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October 13, 2023</a:t>
            </a:r>
            <a:endParaRPr/>
          </a:p>
        </p:txBody>
      </p:sp>
      <p:pic>
        <p:nvPicPr>
          <p:cNvPr id="94" name="Google Shape;94;p1" descr="A logo for a family health servi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6016" y="448654"/>
            <a:ext cx="8799967" cy="4376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0"/>
          </a:srgbClr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>
            <a:off x="839296" y="2393789"/>
            <a:ext cx="9546300" cy="16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2809058" y="5226926"/>
            <a:ext cx="609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sng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Family Choice (1)">
            <a:hlinkClick r:id="" action="ppaction://media"/>
            <a:extLst>
              <a:ext uri="{FF2B5EF4-FFF2-40B4-BE49-F238E27FC236}">
                <a16:creationId xmlns:a16="http://schemas.microsoft.com/office/drawing/2014/main" id="{98B4EAA6-E562-3E91-2C2A-D4F25E6134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0"/>
          </a:srgbClr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>
            <a:off x="839296" y="2393789"/>
            <a:ext cx="9546300" cy="16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2809058" y="5226926"/>
            <a:ext cx="609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sng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" name="Google Shape;102;p7" descr="A poster of a health festiv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7097" y="0"/>
            <a:ext cx="529780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2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0"/>
          </a:srgbClr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/>
          <p:nvPr/>
        </p:nvSpPr>
        <p:spPr>
          <a:xfrm>
            <a:off x="839296" y="2393789"/>
            <a:ext cx="9546300" cy="16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0"/>
          <p:cNvSpPr/>
          <p:nvPr/>
        </p:nvSpPr>
        <p:spPr>
          <a:xfrm>
            <a:off x="2809058" y="5226926"/>
            <a:ext cx="609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sng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8" name="Google Shape;118;p10" descr="A poster of a compan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7097" y="0"/>
            <a:ext cx="52978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0"/>
          </a:srgbClr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3"/>
          <p:cNvSpPr/>
          <p:nvPr/>
        </p:nvSpPr>
        <p:spPr>
          <a:xfrm>
            <a:off x="839296" y="2393789"/>
            <a:ext cx="9546300" cy="16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2809058" y="5226926"/>
            <a:ext cx="609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sng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10" name="Google Shape;110;p13" descr="A poster with text and imag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7097" y="0"/>
            <a:ext cx="529780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792450" y="571243"/>
            <a:ext cx="10607100" cy="701827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br>
              <a:rPr lang="en-US" sz="3600"/>
            </a:br>
            <a:r>
              <a:rPr lang="en-US" sz="3600"/>
              <a:t>AGENDA</a:t>
            </a:r>
            <a:br>
              <a:rPr lang="en-US" sz="3600"/>
            </a:br>
            <a:endParaRPr sz="3600"/>
          </a:p>
        </p:txBody>
      </p:sp>
      <p:grpSp>
        <p:nvGrpSpPr>
          <p:cNvPr id="130" name="Google Shape;130;p6"/>
          <p:cNvGrpSpPr/>
          <p:nvPr/>
        </p:nvGrpSpPr>
        <p:grpSpPr>
          <a:xfrm>
            <a:off x="824800" y="1907686"/>
            <a:ext cx="10542397" cy="4442675"/>
            <a:chOff x="0" y="0"/>
            <a:chExt cx="10607100" cy="1619700"/>
          </a:xfrm>
        </p:grpSpPr>
        <p:sp>
          <p:nvSpPr>
            <p:cNvPr id="131" name="Google Shape;131;p6"/>
            <p:cNvSpPr/>
            <p:nvPr/>
          </p:nvSpPr>
          <p:spPr>
            <a:xfrm>
              <a:off x="0" y="0"/>
              <a:ext cx="9546300" cy="161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6"/>
            <p:cNvSpPr txBox="1"/>
            <p:nvPr/>
          </p:nvSpPr>
          <p:spPr>
            <a:xfrm>
              <a:off x="0" y="304336"/>
              <a:ext cx="10607100" cy="1244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1800" tIns="241800" rIns="241800" bIns="2418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1190"/>
                </a:spcBef>
                <a:spcAft>
                  <a:spcPts val="0"/>
                </a:spcAft>
                <a:buClr>
                  <a:schemeClr val="lt1"/>
                </a:buClr>
                <a:buSzPts val="3400"/>
                <a:buFont typeface="Gill Sans"/>
                <a:buNone/>
              </a:pPr>
              <a:endParaRPr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203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Gill Sans"/>
                <a:buNone/>
              </a:pPr>
              <a:endParaRPr sz="4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457200" marR="0" lvl="0" indent="-2032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Gill Sans"/>
                <a:buNone/>
              </a:pPr>
              <a:endParaRPr sz="4000" b="1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graphicFrame>
        <p:nvGraphicFramePr>
          <p:cNvPr id="133" name="Google Shape;133;p6"/>
          <p:cNvGraphicFramePr/>
          <p:nvPr/>
        </p:nvGraphicFramePr>
        <p:xfrm>
          <a:off x="792449" y="1836991"/>
          <a:ext cx="10607100" cy="4277800"/>
        </p:xfrm>
        <a:graphic>
          <a:graphicData uri="http://schemas.openxmlformats.org/drawingml/2006/table">
            <a:tbl>
              <a:tblPr bandRow="1">
                <a:noFill/>
                <a:tableStyleId>{66B44F1D-4D95-429E-ADED-584C8EC7DEBD}</a:tableStyleId>
              </a:tblPr>
              <a:tblGrid>
                <a:gridCol w="448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9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TOPIC</a:t>
                      </a:r>
                      <a:endParaRPr/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PRESENTER</a:t>
                      </a:r>
                      <a:endParaRPr/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PAGE</a:t>
                      </a:r>
                      <a:endParaRPr/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TIME</a:t>
                      </a:r>
                      <a:endParaRPr/>
                    </a:p>
                  </a:txBody>
                  <a:tcPr marL="61775" marR="617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Call To Order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Toan Tran, M.D.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7:00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A. Introduction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     1. IPA Merit-Based Incentive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     Distribution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     2. ACO Shared Savings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Toan Tran, M.D.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7:00-7:30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B. OneCare Benefits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Lucie Nguyen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7:30-7:45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C. Annual Wellness Exam 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Grace Kim Crofton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7:45-8:00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D. Compliance Training 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Renee Kimm &amp; Tammy Duong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 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8:00-8:30</a:t>
                      </a:r>
                      <a:endParaRPr sz="1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1775" marR="617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7"/>
          <p:cNvSpPr txBox="1">
            <a:spLocks noGrp="1"/>
          </p:cNvSpPr>
          <p:nvPr>
            <p:ph type="title"/>
          </p:nvPr>
        </p:nvSpPr>
        <p:spPr>
          <a:xfrm>
            <a:off x="494025" y="1172875"/>
            <a:ext cx="5326800" cy="4355700"/>
          </a:xfrm>
          <a:prstGeom prst="rect">
            <a:avLst/>
          </a:prstGeom>
          <a:solidFill>
            <a:schemeClr val="lt1"/>
          </a:solidFill>
          <a:ln w="31750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br>
              <a:rPr lang="en-US" sz="3600"/>
            </a:br>
            <a:r>
              <a:rPr lang="en-US" sz="3600"/>
              <a:t>EVALUATION FORM </a:t>
            </a: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endParaRPr sz="36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Gill Sans"/>
              <a:buNone/>
            </a:pPr>
            <a:r>
              <a:rPr lang="en-US" sz="3600"/>
              <a:t>Please fill out the evaluation form and return to Family Choice within 30 days to receive the meeting stipend.</a:t>
            </a:r>
            <a:br>
              <a:rPr lang="en-US" sz="3600"/>
            </a:br>
            <a:endParaRPr sz="3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4A046C-201E-E24D-8464-81CE2A35E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177" y="0"/>
            <a:ext cx="532375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Parcel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Concourse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135</Words>
  <Application>Microsoft Office PowerPoint</Application>
  <PresentationFormat>Widescreen</PresentationFormat>
  <Paragraphs>45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</vt:lpstr>
      <vt:lpstr>Parcel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AGENDA </vt:lpstr>
      <vt:lpstr> EVALUATION FORM   Please fill out the evaluation form and return to Family Choice within 30 days to receive the meeting stipend.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Tahlia</dc:creator>
  <cp:lastModifiedBy>sudeep banerjee</cp:lastModifiedBy>
  <cp:revision>6</cp:revision>
  <dcterms:created xsi:type="dcterms:W3CDTF">2017-08-22T16:43:11Z</dcterms:created>
  <dcterms:modified xsi:type="dcterms:W3CDTF">2023-10-30T06:46:13Z</dcterms:modified>
</cp:coreProperties>
</file>