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5" r:id="rId1"/>
    <p:sldMasterId id="2147484112" r:id="rId2"/>
    <p:sldMasterId id="2147484152" r:id="rId3"/>
    <p:sldMasterId id="2147484173" r:id="rId4"/>
    <p:sldMasterId id="2147484192" r:id="rId5"/>
    <p:sldMasterId id="2147484213" r:id="rId6"/>
  </p:sldMasterIdLst>
  <p:notesMasterIdLst>
    <p:notesMasterId r:id="rId34"/>
  </p:notesMasterIdLst>
  <p:handoutMasterIdLst>
    <p:handoutMasterId r:id="rId35"/>
  </p:handoutMasterIdLst>
  <p:sldIdLst>
    <p:sldId id="5962" r:id="rId7"/>
    <p:sldId id="6008" r:id="rId8"/>
    <p:sldId id="5957" r:id="rId9"/>
    <p:sldId id="6035" r:id="rId10"/>
    <p:sldId id="6037" r:id="rId11"/>
    <p:sldId id="6020" r:id="rId12"/>
    <p:sldId id="6009" r:id="rId13"/>
    <p:sldId id="5976" r:id="rId14"/>
    <p:sldId id="5979" r:id="rId15"/>
    <p:sldId id="6013" r:id="rId16"/>
    <p:sldId id="6034" r:id="rId17"/>
    <p:sldId id="6025" r:id="rId18"/>
    <p:sldId id="6026" r:id="rId19"/>
    <p:sldId id="6027" r:id="rId20"/>
    <p:sldId id="6028" r:id="rId21"/>
    <p:sldId id="5990" r:id="rId22"/>
    <p:sldId id="6014" r:id="rId23"/>
    <p:sldId id="6015" r:id="rId24"/>
    <p:sldId id="6033" r:id="rId25"/>
    <p:sldId id="6029" r:id="rId26"/>
    <p:sldId id="6030" r:id="rId27"/>
    <p:sldId id="6031" r:id="rId28"/>
    <p:sldId id="6032" r:id="rId29"/>
    <p:sldId id="6017" r:id="rId30"/>
    <p:sldId id="6023" r:id="rId31"/>
    <p:sldId id="6022" r:id="rId32"/>
    <p:sldId id="6024" r:id="rId33"/>
  </p:sldIdLst>
  <p:sldSz cx="12188825" cy="6858000"/>
  <p:notesSz cx="7077075" cy="9077325"/>
  <p:custDataLst>
    <p:tags r:id="rId3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010">
          <p15:clr>
            <a:srgbClr val="A4A3A4"/>
          </p15:clr>
        </p15:guide>
        <p15:guide id="2" pos="4781">
          <p15:clr>
            <a:srgbClr val="A4A3A4"/>
          </p15:clr>
        </p15:guide>
        <p15:guide id="3" orient="horz" pos="2160">
          <p15:clr>
            <a:srgbClr val="A4A3A4"/>
          </p15:clr>
        </p15:guide>
        <p15:guide id="4" pos="3839">
          <p15:clr>
            <a:srgbClr val="A4A3A4"/>
          </p15:clr>
        </p15:guide>
      </p15:sldGuideLst>
    </p:ext>
    <p:ext uri="{2D200454-40CA-4A62-9FC3-DE9A4176ACB9}">
      <p15:notesGuideLst xmlns:p15="http://schemas.microsoft.com/office/powerpoint/2012/main">
        <p15:guide id="1" orient="horz" pos="285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nderson, Joy" initials="AJ" lastIdx="1" clrIdx="0">
    <p:extLst>
      <p:ext uri="{19B8F6BF-5375-455C-9EA6-DF929625EA0E}">
        <p15:presenceInfo xmlns:p15="http://schemas.microsoft.com/office/powerpoint/2012/main" userId="S::114459@NTTDATA.COM::78a9ff67-dbd2-45c9-b00f-80e1583f59dd" providerId="AD"/>
      </p:ext>
    </p:extLst>
  </p:cmAuthor>
  <p:cmAuthor id="3" name="Kim crofton, Grace" initials="KcG" lastIdx="2" clrIdx="1">
    <p:extLst>
      <p:ext uri="{19B8F6BF-5375-455C-9EA6-DF929625EA0E}">
        <p15:presenceInfo xmlns:p15="http://schemas.microsoft.com/office/powerpoint/2012/main" userId="S-1-5-21-484763869-1708537768-1177238915-33747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EC0"/>
    <a:srgbClr val="00B05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4" autoAdjust="0"/>
    <p:restoredTop sz="94404" autoAdjust="0"/>
  </p:normalViewPr>
  <p:slideViewPr>
    <p:cSldViewPr>
      <p:cViewPr varScale="1">
        <p:scale>
          <a:sx n="104" d="100"/>
          <a:sy n="104" d="100"/>
        </p:scale>
        <p:origin x="1008" y="114"/>
      </p:cViewPr>
      <p:guideLst>
        <p:guide orient="horz" pos="1010"/>
        <p:guide pos="4781"/>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762" y="96"/>
      </p:cViewPr>
      <p:guideLst>
        <p:guide orient="horz" pos="285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55613"/>
          </a:xfrm>
          <a:prstGeom prst="rect">
            <a:avLst/>
          </a:prstGeom>
        </p:spPr>
        <p:txBody>
          <a:bodyPr vert="horz" lIns="91440" tIns="45720" rIns="91440" bIns="45720" rtlCol="0"/>
          <a:lstStyle>
            <a:lvl1pPr algn="r">
              <a:defRPr sz="1200"/>
            </a:lvl1pPr>
          </a:lstStyle>
          <a:p>
            <a:fld id="{20161519-F944-41F9-A5B2-B01CFEB40315}" type="datetimeFigureOut">
              <a:rPr lang="en-US" smtClean="0"/>
              <a:t>10/19/2023</a:t>
            </a:fld>
            <a:endParaRPr lang="en-US"/>
          </a:p>
        </p:txBody>
      </p:sp>
      <p:sp>
        <p:nvSpPr>
          <p:cNvPr id="4" name="Footer Placeholder 3"/>
          <p:cNvSpPr>
            <a:spLocks noGrp="1"/>
          </p:cNvSpPr>
          <p:nvPr>
            <p:ph type="ftr" sz="quarter" idx="2"/>
          </p:nvPr>
        </p:nvSpPr>
        <p:spPr>
          <a:xfrm>
            <a:off x="0" y="8621713"/>
            <a:ext cx="3067050" cy="4556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621713"/>
            <a:ext cx="3067050" cy="455612"/>
          </a:xfrm>
          <a:prstGeom prst="rect">
            <a:avLst/>
          </a:prstGeom>
        </p:spPr>
        <p:txBody>
          <a:bodyPr vert="horz" lIns="91440" tIns="45720" rIns="91440" bIns="45720" rtlCol="0" anchor="b"/>
          <a:lstStyle>
            <a:lvl1pPr algn="r">
              <a:defRPr sz="1200"/>
            </a:lvl1pPr>
          </a:lstStyle>
          <a:p>
            <a:fld id="{3A4C8CA9-6830-4921-8C90-734DCF4D372A}" type="slidenum">
              <a:rPr lang="en-US" smtClean="0"/>
              <a:t>‹#›</a:t>
            </a:fld>
            <a:endParaRPr lang="en-US"/>
          </a:p>
        </p:txBody>
      </p:sp>
    </p:spTree>
    <p:extLst>
      <p:ext uri="{BB962C8B-B14F-4D97-AF65-F5344CB8AC3E}">
        <p14:creationId xmlns:p14="http://schemas.microsoft.com/office/powerpoint/2010/main" val="1948441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a:defRPr sz="1200"/>
            </a:lvl1pPr>
          </a:lstStyle>
          <a:p>
            <a:fld id="{1F49364E-1365-4BFF-B328-6E5BF20EC900}" type="datetimeFigureOut">
              <a:rPr lang="en-US" smtClean="0"/>
              <a:t>10/19/2023</a:t>
            </a:fld>
            <a:endParaRPr lang="en-US" dirty="0"/>
          </a:p>
        </p:txBody>
      </p:sp>
      <p:sp>
        <p:nvSpPr>
          <p:cNvPr id="4" name="Slide Image Placeholder 3"/>
          <p:cNvSpPr>
            <a:spLocks noGrp="1" noRot="1" noChangeAspect="1"/>
          </p:cNvSpPr>
          <p:nvPr>
            <p:ph type="sldImg" idx="2"/>
          </p:nvPr>
        </p:nvSpPr>
        <p:spPr>
          <a:xfrm>
            <a:off x="514350" y="681038"/>
            <a:ext cx="6048375" cy="3403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a:defRPr sz="1200"/>
            </a:lvl1pPr>
          </a:lstStyle>
          <a:p>
            <a:fld id="{4329B6CB-9999-4D2C-82B0-24DCC8876D0D}" type="slidenum">
              <a:rPr lang="en-US" smtClean="0"/>
              <a:t>‹#›</a:t>
            </a:fld>
            <a:endParaRPr lang="en-US" dirty="0"/>
          </a:p>
        </p:txBody>
      </p:sp>
    </p:spTree>
    <p:extLst>
      <p:ext uri="{BB962C8B-B14F-4D97-AF65-F5344CB8AC3E}">
        <p14:creationId xmlns:p14="http://schemas.microsoft.com/office/powerpoint/2010/main" val="429450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9B6CB-9999-4D2C-82B0-24DCC8876D0D}" type="slidenum">
              <a:rPr lang="en-US" smtClean="0"/>
              <a:t>2</a:t>
            </a:fld>
            <a:endParaRPr lang="en-US" dirty="0"/>
          </a:p>
        </p:txBody>
      </p:sp>
    </p:spTree>
    <p:extLst>
      <p:ext uri="{BB962C8B-B14F-4D97-AF65-F5344CB8AC3E}">
        <p14:creationId xmlns:p14="http://schemas.microsoft.com/office/powerpoint/2010/main" val="55446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9B6CB-9999-4D2C-82B0-24DCC8876D0D}" type="slidenum">
              <a:rPr lang="en-US" smtClean="0"/>
              <a:t>3</a:t>
            </a:fld>
            <a:endParaRPr lang="en-US" dirty="0"/>
          </a:p>
        </p:txBody>
      </p:sp>
    </p:spTree>
    <p:extLst>
      <p:ext uri="{BB962C8B-B14F-4D97-AF65-F5344CB8AC3E}">
        <p14:creationId xmlns:p14="http://schemas.microsoft.com/office/powerpoint/2010/main" val="365531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9B6CB-9999-4D2C-82B0-24DCC8876D0D}" type="slidenum">
              <a:rPr lang="en-US" smtClean="0"/>
              <a:t>7</a:t>
            </a:fld>
            <a:endParaRPr lang="en-US" dirty="0"/>
          </a:p>
        </p:txBody>
      </p:sp>
    </p:spTree>
    <p:extLst>
      <p:ext uri="{BB962C8B-B14F-4D97-AF65-F5344CB8AC3E}">
        <p14:creationId xmlns:p14="http://schemas.microsoft.com/office/powerpoint/2010/main" val="47273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9B6CB-9999-4D2C-82B0-24DCC8876D0D}" type="slidenum">
              <a:rPr lang="en-US" smtClean="0"/>
              <a:t>8</a:t>
            </a:fld>
            <a:endParaRPr lang="en-US" dirty="0"/>
          </a:p>
        </p:txBody>
      </p:sp>
    </p:spTree>
    <p:extLst>
      <p:ext uri="{BB962C8B-B14F-4D97-AF65-F5344CB8AC3E}">
        <p14:creationId xmlns:p14="http://schemas.microsoft.com/office/powerpoint/2010/main" val="57396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9B6CB-9999-4D2C-82B0-24DCC8876D0D}" type="slidenum">
              <a:rPr lang="en-US" smtClean="0"/>
              <a:t>10</a:t>
            </a:fld>
            <a:endParaRPr lang="en-US" dirty="0"/>
          </a:p>
        </p:txBody>
      </p:sp>
    </p:spTree>
    <p:extLst>
      <p:ext uri="{BB962C8B-B14F-4D97-AF65-F5344CB8AC3E}">
        <p14:creationId xmlns:p14="http://schemas.microsoft.com/office/powerpoint/2010/main" val="53510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9B6CB-9999-4D2C-82B0-24DCC8876D0D}" type="slidenum">
              <a:rPr lang="en-US" smtClean="0"/>
              <a:t>16</a:t>
            </a:fld>
            <a:endParaRPr lang="en-US" dirty="0"/>
          </a:p>
        </p:txBody>
      </p:sp>
    </p:spTree>
    <p:extLst>
      <p:ext uri="{BB962C8B-B14F-4D97-AF65-F5344CB8AC3E}">
        <p14:creationId xmlns:p14="http://schemas.microsoft.com/office/powerpoint/2010/main" val="1591124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731336" y="2755889"/>
            <a:ext cx="7644491" cy="1470025"/>
          </a:xfrm>
        </p:spPr>
        <p:txBody>
          <a:bodyPr anchor="b">
            <a:normAutofit/>
          </a:bodyPr>
          <a:lstStyle>
            <a:lvl1pPr algn="l">
              <a:defRPr sz="3700" b="0" baseline="0">
                <a:solidFill>
                  <a:schemeClr val="tx1">
                    <a:lumMod val="90000"/>
                    <a:lumOff val="10000"/>
                  </a:schemeClr>
                </a:solidFill>
              </a:defRPr>
            </a:lvl1pPr>
          </a:lstStyle>
          <a:p>
            <a:r>
              <a:rPr lang="en-US"/>
              <a:t>Click to edit Master title style</a:t>
            </a:r>
            <a:endParaRPr lang="en-US" dirty="0"/>
          </a:p>
        </p:txBody>
      </p:sp>
      <p:sp>
        <p:nvSpPr>
          <p:cNvPr id="5" name="Subtitle 2"/>
          <p:cNvSpPr>
            <a:spLocks noGrp="1"/>
          </p:cNvSpPr>
          <p:nvPr>
            <p:ph type="subTitle" idx="1"/>
          </p:nvPr>
        </p:nvSpPr>
        <p:spPr>
          <a:xfrm>
            <a:off x="748465" y="4237056"/>
            <a:ext cx="7660716" cy="1093124"/>
          </a:xfrm>
        </p:spPr>
        <p:txBody>
          <a:bodyPr>
            <a:normAutofit/>
          </a:bodyPr>
          <a:lstStyle>
            <a:lvl1pPr marL="0" indent="0" algn="l">
              <a:buNone/>
              <a:defRPr sz="2100" baseline="0">
                <a:solidFill>
                  <a:schemeClr val="tx1">
                    <a:lumMod val="90000"/>
                    <a:lumOff val="10000"/>
                  </a:schemeClr>
                </a:solidFill>
              </a:defRPr>
            </a:lvl1pPr>
            <a:lvl2pPr marL="540032" indent="0" algn="ctr">
              <a:buNone/>
              <a:defRPr>
                <a:solidFill>
                  <a:schemeClr val="tx1">
                    <a:tint val="75000"/>
                  </a:schemeClr>
                </a:solidFill>
              </a:defRPr>
            </a:lvl2pPr>
            <a:lvl3pPr marL="1080064" indent="0" algn="ctr">
              <a:buNone/>
              <a:defRPr>
                <a:solidFill>
                  <a:schemeClr val="tx1">
                    <a:tint val="75000"/>
                  </a:schemeClr>
                </a:solidFill>
              </a:defRPr>
            </a:lvl3pPr>
            <a:lvl4pPr marL="1620095" indent="0" algn="ctr">
              <a:buNone/>
              <a:defRPr>
                <a:solidFill>
                  <a:schemeClr val="tx1">
                    <a:tint val="75000"/>
                  </a:schemeClr>
                </a:solidFill>
              </a:defRPr>
            </a:lvl4pPr>
            <a:lvl5pPr marL="2160127" indent="0" algn="ctr">
              <a:buNone/>
              <a:defRPr>
                <a:solidFill>
                  <a:schemeClr val="tx1">
                    <a:tint val="75000"/>
                  </a:schemeClr>
                </a:solidFill>
              </a:defRPr>
            </a:lvl5pPr>
            <a:lvl6pPr marL="2700161" indent="0" algn="ctr">
              <a:buNone/>
              <a:defRPr>
                <a:solidFill>
                  <a:schemeClr val="tx1">
                    <a:tint val="75000"/>
                  </a:schemeClr>
                </a:solidFill>
              </a:defRPr>
            </a:lvl6pPr>
            <a:lvl7pPr marL="3240192" indent="0" algn="ctr">
              <a:buNone/>
              <a:defRPr>
                <a:solidFill>
                  <a:schemeClr val="tx1">
                    <a:tint val="75000"/>
                  </a:schemeClr>
                </a:solidFill>
              </a:defRPr>
            </a:lvl7pPr>
            <a:lvl8pPr marL="3780225" indent="0" algn="ctr">
              <a:buNone/>
              <a:defRPr>
                <a:solidFill>
                  <a:schemeClr val="tx1">
                    <a:tint val="75000"/>
                  </a:schemeClr>
                </a:solidFill>
              </a:defRPr>
            </a:lvl8pPr>
            <a:lvl9pPr marL="4320256" indent="0" algn="ctr">
              <a:buNone/>
              <a:defRPr>
                <a:solidFill>
                  <a:schemeClr val="tx1">
                    <a:tint val="75000"/>
                  </a:schemeClr>
                </a:solidFill>
              </a:defRPr>
            </a:lvl9pPr>
          </a:lstStyle>
          <a:p>
            <a:r>
              <a:rPr lang="en-US"/>
              <a:t>Click to edit Master subtitle style</a:t>
            </a:r>
            <a:endParaRPr lang="en-US" dirty="0"/>
          </a:p>
        </p:txBody>
      </p:sp>
      <p:sp>
        <p:nvSpPr>
          <p:cNvPr id="17" name="Freeform 16"/>
          <p:cNvSpPr/>
          <p:nvPr userDrawn="1"/>
        </p:nvSpPr>
        <p:spPr>
          <a:xfrm>
            <a:off x="7313612"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040" y="867213"/>
            <a:ext cx="4687886" cy="1054775"/>
          </a:xfrm>
          <a:prstGeom prst="rect">
            <a:avLst/>
          </a:prstGeom>
        </p:spPr>
      </p:pic>
      <p:sp>
        <p:nvSpPr>
          <p:cNvPr id="19" name="Freeform 18"/>
          <p:cNvSpPr/>
          <p:nvPr userDrawn="1"/>
        </p:nvSpPr>
        <p:spPr>
          <a:xfrm>
            <a:off x="7521258"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rgbClr val="AA16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Tree>
    <p:extLst>
      <p:ext uri="{BB962C8B-B14F-4D97-AF65-F5344CB8AC3E}">
        <p14:creationId xmlns:p14="http://schemas.microsoft.com/office/powerpoint/2010/main" val="373977538"/>
      </p:ext>
    </p:extLst>
  </p:cSld>
  <p:clrMapOvr>
    <a:masterClrMapping/>
  </p:clrMapOvr>
  <p:extLst>
    <p:ext uri="{DCECCB84-F9BA-43D5-87BE-67443E8EF086}">
      <p15:sldGuideLst xmlns:p15="http://schemas.microsoft.com/office/powerpoint/2012/main">
        <p15:guide id="1" orient="horz" pos="1296" userDrawn="1">
          <p15:clr>
            <a:srgbClr val="FBAE40"/>
          </p15:clr>
        </p15:guide>
        <p15:guide id="2" pos="551">
          <p15:clr>
            <a:srgbClr val="FBAE40"/>
          </p15:clr>
        </p15:guide>
        <p15:guide id="3" pos="3959">
          <p15:clr>
            <a:srgbClr val="FBAE40"/>
          </p15:clr>
        </p15:guide>
        <p15:guide id="4" orient="horz" pos="2099">
          <p15:clr>
            <a:srgbClr val="FBAE40"/>
          </p15:clr>
        </p15:guide>
        <p15:guide id="5" orient="horz" pos="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7094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6" name="Content Placeholder 5"/>
          <p:cNvSpPr>
            <a:spLocks noGrp="1"/>
          </p:cNvSpPr>
          <p:nvPr>
            <p:ph sz="quarter" idx="4"/>
          </p:nvPr>
        </p:nvSpPr>
        <p:spPr>
          <a:xfrm>
            <a:off x="4378245" y="1651006"/>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609442" y="1651006"/>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2"/>
          </p:nvPr>
        </p:nvSpPr>
        <p:spPr>
          <a:xfrm>
            <a:off x="8147047" y="1651006"/>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34604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8" name="Content Placeholder 5"/>
          <p:cNvSpPr>
            <a:spLocks noGrp="1"/>
          </p:cNvSpPr>
          <p:nvPr>
            <p:ph sz="quarter" idx="11"/>
          </p:nvPr>
        </p:nvSpPr>
        <p:spPr>
          <a:xfrm>
            <a:off x="609447"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2"/>
          </p:nvPr>
        </p:nvSpPr>
        <p:spPr>
          <a:xfrm>
            <a:off x="3368860"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3"/>
          </p:nvPr>
        </p:nvSpPr>
        <p:spPr>
          <a:xfrm>
            <a:off x="6128276"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14"/>
          </p:nvPr>
        </p:nvSpPr>
        <p:spPr>
          <a:xfrm>
            <a:off x="8887693"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92308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351159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156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12" name="Shape 159"/>
          <p:cNvSpPr/>
          <p:nvPr/>
        </p:nvSpPr>
        <p:spPr>
          <a:xfrm flipV="1">
            <a:off x="2690697" y="2476500"/>
            <a:ext cx="2" cy="1754616"/>
          </a:xfrm>
          <a:prstGeom prst="line">
            <a:avLst/>
          </a:prstGeom>
          <a:ln w="25400">
            <a:solidFill>
              <a:srgbClr val="FFFFFF"/>
            </a:solidFill>
            <a:miter lim="400000"/>
          </a:ln>
        </p:spPr>
        <p:txBody>
          <a:bodyPr lIns="50794" tIns="50794" rIns="50794" bIns="50794" anchor="ctr"/>
          <a:lstStyle/>
          <a:p>
            <a:pPr>
              <a:defRPr sz="2400"/>
            </a:pPr>
            <a:endParaRPr sz="3200">
              <a:solidFill>
                <a:srgbClr val="262626"/>
              </a:solidFill>
            </a:endParaRPr>
          </a:p>
        </p:txBody>
      </p:sp>
      <p:sp>
        <p:nvSpPr>
          <p:cNvPr id="13" name="Shape 161"/>
          <p:cNvSpPr/>
          <p:nvPr/>
        </p:nvSpPr>
        <p:spPr>
          <a:xfrm flipV="1">
            <a:off x="9794577" y="2476500"/>
            <a:ext cx="2" cy="1754616"/>
          </a:xfrm>
          <a:prstGeom prst="line">
            <a:avLst/>
          </a:prstGeom>
          <a:ln w="25400">
            <a:solidFill>
              <a:srgbClr val="FFFFFF"/>
            </a:solidFill>
            <a:miter lim="400000"/>
          </a:ln>
        </p:spPr>
        <p:txBody>
          <a:bodyPr lIns="50794" tIns="50794" rIns="50794" bIns="50794" anchor="ctr"/>
          <a:lstStyle/>
          <a:p>
            <a:pPr>
              <a:defRPr sz="2400"/>
            </a:pPr>
            <a:endParaRPr sz="3200">
              <a:solidFill>
                <a:srgbClr val="262626"/>
              </a:solidFill>
            </a:endParaRPr>
          </a:p>
        </p:txBody>
      </p:sp>
    </p:spTree>
    <p:extLst>
      <p:ext uri="{BB962C8B-B14F-4D97-AF65-F5344CB8AC3E}">
        <p14:creationId xmlns:p14="http://schemas.microsoft.com/office/powerpoint/2010/main" val="8782336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 name="Rectangle 1"/>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4815" y="1123951"/>
            <a:ext cx="335919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hasCustomPrompt="1"/>
          </p:nvPr>
        </p:nvSpPr>
        <p:spPr>
          <a:xfrm>
            <a:off x="962834" y="2166042"/>
            <a:ext cx="10360501" cy="2349964"/>
          </a:xfrm>
        </p:spPr>
        <p:txBody>
          <a:bodyPr anchor="b">
            <a:normAutofit/>
          </a:bodyPr>
          <a:lstStyle>
            <a:lvl1pPr algn="ctr">
              <a:defRPr sz="6000" b="1" cap="none">
                <a:solidFill>
                  <a:schemeClr val="bg1"/>
                </a:solidFill>
              </a:defRPr>
            </a:lvl1pPr>
          </a:lstStyle>
          <a:p>
            <a:r>
              <a:rPr lang="en-US" dirty="0"/>
              <a:t>CLICK TO EDIT MASTER TITLE STYLE</a:t>
            </a:r>
          </a:p>
        </p:txBody>
      </p:sp>
      <p:sp>
        <p:nvSpPr>
          <p:cNvPr id="6" name="Text Placeholder 2"/>
          <p:cNvSpPr>
            <a:spLocks noGrp="1"/>
          </p:cNvSpPr>
          <p:nvPr>
            <p:ph type="body" idx="1"/>
          </p:nvPr>
        </p:nvSpPr>
        <p:spPr>
          <a:xfrm>
            <a:off x="962834" y="4524165"/>
            <a:ext cx="10360501" cy="1500187"/>
          </a:xfrm>
        </p:spPr>
        <p:txBody>
          <a:bodyPr anchor="t"/>
          <a:lstStyle>
            <a:lvl1pPr marL="0" indent="0" algn="ctr">
              <a:buNone/>
              <a:defRPr sz="2400">
                <a:solidFill>
                  <a:schemeClr val="bg1"/>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934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Rectangle 1"/>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
        <p:nvSpPr>
          <p:cNvPr id="4" name="Title 1"/>
          <p:cNvSpPr>
            <a:spLocks noGrp="1"/>
          </p:cNvSpPr>
          <p:nvPr>
            <p:ph type="title" hasCustomPrompt="1"/>
          </p:nvPr>
        </p:nvSpPr>
        <p:spPr>
          <a:xfrm>
            <a:off x="962834" y="1280217"/>
            <a:ext cx="10360501" cy="2349964"/>
          </a:xfrm>
        </p:spPr>
        <p:txBody>
          <a:bodyPr anchor="b">
            <a:normAutofit/>
          </a:bodyPr>
          <a:lstStyle>
            <a:lvl1pPr algn="ctr">
              <a:defRPr sz="6000" b="1" cap="none">
                <a:solidFill>
                  <a:schemeClr val="bg1"/>
                </a:solidFill>
              </a:defRPr>
            </a:lvl1pPr>
          </a:lstStyle>
          <a:p>
            <a:r>
              <a:rPr lang="en-US" dirty="0"/>
              <a:t>CLICK TO EDIT MASTER TITLE STYLE</a:t>
            </a:r>
          </a:p>
        </p:txBody>
      </p:sp>
      <p:sp>
        <p:nvSpPr>
          <p:cNvPr id="5" name="Text Placeholder 2"/>
          <p:cNvSpPr>
            <a:spLocks noGrp="1"/>
          </p:cNvSpPr>
          <p:nvPr>
            <p:ph type="body" idx="1"/>
          </p:nvPr>
        </p:nvSpPr>
        <p:spPr>
          <a:xfrm>
            <a:off x="962834" y="3638340"/>
            <a:ext cx="10360501" cy="1500187"/>
          </a:xfrm>
        </p:spPr>
        <p:txBody>
          <a:bodyPr anchor="t"/>
          <a:lstStyle>
            <a:lvl1pPr marL="0" indent="0" algn="ctr">
              <a:buNone/>
              <a:defRPr sz="2400">
                <a:solidFill>
                  <a:schemeClr val="bg1"/>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Edit Master text styles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372" y="6248174"/>
            <a:ext cx="1649938" cy="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19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14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372" y="6248174"/>
            <a:ext cx="1649938" cy="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3764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15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Tree>
    <p:extLst>
      <p:ext uri="{BB962C8B-B14F-4D97-AF65-F5344CB8AC3E}">
        <p14:creationId xmlns:p14="http://schemas.microsoft.com/office/powerpoint/2010/main" val="28816271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17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
        <p:nvSpPr>
          <p:cNvPr id="3" name="Freeform 2"/>
          <p:cNvSpPr/>
          <p:nvPr/>
        </p:nvSpPr>
        <p:spPr>
          <a:xfrm>
            <a:off x="5196003"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p:cNvSpPr>
            <a:spLocks noGrp="1"/>
          </p:cNvSpPr>
          <p:nvPr>
            <p:ph type="title"/>
          </p:nvPr>
        </p:nvSpPr>
        <p:spPr>
          <a:xfrm>
            <a:off x="609441" y="407995"/>
            <a:ext cx="10969943" cy="830263"/>
          </a:xfrm>
        </p:spPr>
        <p:txBody>
          <a:bodyPr>
            <a:normAutofit/>
          </a:bodyPr>
          <a:lstStyle>
            <a:lvl1pPr>
              <a:defRPr sz="3200" b="1">
                <a:solidFill>
                  <a:schemeClr val="bg1"/>
                </a:solidFill>
                <a:latin typeface="+mj-lt"/>
                <a:ea typeface="Roboto Medium" pitchFamily="2" charset="0"/>
              </a:defRPr>
            </a:lvl1pPr>
          </a:lstStyle>
          <a:p>
            <a:r>
              <a:rPr lang="en-US"/>
              <a:t>Click to edit Master title style</a:t>
            </a:r>
            <a:endParaRPr lang="en-US" dirty="0"/>
          </a:p>
        </p:txBody>
      </p:sp>
      <p:sp>
        <p:nvSpPr>
          <p:cNvPr id="5" name="Content Placeholder 2"/>
          <p:cNvSpPr>
            <a:spLocks noGrp="1"/>
          </p:cNvSpPr>
          <p:nvPr>
            <p:ph idx="1"/>
          </p:nvPr>
        </p:nvSpPr>
        <p:spPr>
          <a:xfrm>
            <a:off x="609441" y="1599905"/>
            <a:ext cx="10969943" cy="4525963"/>
          </a:xfrm>
        </p:spPr>
        <p:txBody>
          <a:bodyPr>
            <a:normAutofit/>
          </a:bodyPr>
          <a:lstStyle>
            <a:lvl1pPr>
              <a:spcBef>
                <a:spcPts val="945"/>
              </a:spcBef>
              <a:defRPr sz="2400">
                <a:solidFill>
                  <a:schemeClr val="bg1"/>
                </a:solidFill>
              </a:defRPr>
            </a:lvl1pPr>
            <a:lvl2pPr>
              <a:spcBef>
                <a:spcPts val="945"/>
              </a:spcBef>
              <a:defRPr sz="2100">
                <a:solidFill>
                  <a:schemeClr val="bg1"/>
                </a:solidFill>
              </a:defRPr>
            </a:lvl2pPr>
            <a:lvl3pPr>
              <a:spcBef>
                <a:spcPts val="945"/>
              </a:spcBef>
              <a:defRPr sz="1900">
                <a:solidFill>
                  <a:schemeClr val="bg1"/>
                </a:solidFill>
              </a:defRPr>
            </a:lvl3pPr>
            <a:lvl4pPr>
              <a:spcBef>
                <a:spcPts val="945"/>
              </a:spcBef>
              <a:defRPr sz="1600">
                <a:solidFill>
                  <a:schemeClr val="bg1"/>
                </a:solidFill>
              </a:defRPr>
            </a:lvl4pPr>
            <a:lvl5pPr>
              <a:spcBef>
                <a:spcPts val="945"/>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258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12" name="Shape 159"/>
          <p:cNvSpPr/>
          <p:nvPr userDrawn="1"/>
        </p:nvSpPr>
        <p:spPr>
          <a:xfrm flipV="1">
            <a:off x="2690697" y="2476500"/>
            <a:ext cx="2" cy="1754616"/>
          </a:xfrm>
          <a:prstGeom prst="line">
            <a:avLst/>
          </a:prstGeom>
          <a:ln w="25400">
            <a:solidFill>
              <a:srgbClr val="FFFFFF"/>
            </a:solidFill>
            <a:miter lim="400000"/>
          </a:ln>
        </p:spPr>
        <p:txBody>
          <a:bodyPr lIns="50794" tIns="50794" rIns="50794" bIns="50794" anchor="ctr"/>
          <a:lstStyle/>
          <a:p>
            <a:pPr>
              <a:defRPr sz="2400"/>
            </a:pPr>
            <a:endParaRPr sz="3200" dirty="0">
              <a:solidFill>
                <a:srgbClr val="262626"/>
              </a:solidFill>
            </a:endParaRPr>
          </a:p>
        </p:txBody>
      </p:sp>
      <p:sp>
        <p:nvSpPr>
          <p:cNvPr id="13" name="Shape 161"/>
          <p:cNvSpPr/>
          <p:nvPr userDrawn="1"/>
        </p:nvSpPr>
        <p:spPr>
          <a:xfrm flipV="1">
            <a:off x="9794577" y="2476500"/>
            <a:ext cx="2" cy="1754616"/>
          </a:xfrm>
          <a:prstGeom prst="line">
            <a:avLst/>
          </a:prstGeom>
          <a:ln w="25400">
            <a:solidFill>
              <a:srgbClr val="FFFFFF"/>
            </a:solidFill>
            <a:miter lim="400000"/>
          </a:ln>
        </p:spPr>
        <p:txBody>
          <a:bodyPr lIns="50794" tIns="50794" rIns="50794" bIns="50794" anchor="ctr"/>
          <a:lstStyle/>
          <a:p>
            <a:pPr>
              <a:defRPr sz="2400"/>
            </a:pPr>
            <a:endParaRPr sz="3200" dirty="0">
              <a:solidFill>
                <a:srgbClr val="262626"/>
              </a:solidFill>
            </a:endParaRPr>
          </a:p>
        </p:txBody>
      </p:sp>
    </p:spTree>
    <p:extLst>
      <p:ext uri="{BB962C8B-B14F-4D97-AF65-F5344CB8AC3E}">
        <p14:creationId xmlns:p14="http://schemas.microsoft.com/office/powerpoint/2010/main" val="7680527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16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
        <p:nvSpPr>
          <p:cNvPr id="3" name="Freeform 2"/>
          <p:cNvSpPr/>
          <p:nvPr/>
        </p:nvSpPr>
        <p:spPr>
          <a:xfrm>
            <a:off x="5196003"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p:nvPr/>
        </p:nvSpPr>
        <p:spPr>
          <a:xfrm>
            <a:off x="0" y="1384183"/>
            <a:ext cx="12188825" cy="48134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09441" y="407995"/>
            <a:ext cx="10969943" cy="830263"/>
          </a:xfrm>
        </p:spPr>
        <p:txBody>
          <a:bodyPr>
            <a:normAutofit/>
          </a:bodyPr>
          <a:lstStyle>
            <a:lvl1pPr>
              <a:defRPr sz="3200" b="1">
                <a:solidFill>
                  <a:schemeClr val="bg1"/>
                </a:solidFill>
                <a:latin typeface="+mj-lt"/>
                <a:ea typeface="Roboto Medium" pitchFamily="2" charset="0"/>
              </a:defRPr>
            </a:lvl1pPr>
          </a:lstStyle>
          <a:p>
            <a:r>
              <a:rPr lang="en-US"/>
              <a:t>Click to edit Master title style</a:t>
            </a:r>
            <a:endParaRPr lang="en-US" dirty="0"/>
          </a:p>
        </p:txBody>
      </p:sp>
      <p:sp>
        <p:nvSpPr>
          <p:cNvPr id="6" name="Content Placeholder 2"/>
          <p:cNvSpPr>
            <a:spLocks noGrp="1"/>
          </p:cNvSpPr>
          <p:nvPr>
            <p:ph idx="1"/>
          </p:nvPr>
        </p:nvSpPr>
        <p:spPr>
          <a:xfrm>
            <a:off x="609441" y="1599905"/>
            <a:ext cx="10969943" cy="4525963"/>
          </a:xfrm>
        </p:spPr>
        <p:txBody>
          <a:bodyPr>
            <a:normAutofit/>
          </a:bodyPr>
          <a:lstStyle>
            <a:lvl1pPr>
              <a:spcBef>
                <a:spcPts val="945"/>
              </a:spcBef>
              <a:defRPr sz="2400"/>
            </a:lvl1pPr>
            <a:lvl2pPr>
              <a:spcBef>
                <a:spcPts val="945"/>
              </a:spcBef>
              <a:defRPr sz="2100"/>
            </a:lvl2pPr>
            <a:lvl3pPr>
              <a:spcBef>
                <a:spcPts val="945"/>
              </a:spcBef>
              <a:defRPr sz="1900"/>
            </a:lvl3pPr>
            <a:lvl4pPr>
              <a:spcBef>
                <a:spcPts val="945"/>
              </a:spcBef>
              <a:defRPr sz="1600"/>
            </a:lvl4pPr>
            <a:lvl5pPr>
              <a:spcBef>
                <a:spcPts val="945"/>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89026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2934250" y="4523835"/>
            <a:ext cx="6339861" cy="1239824"/>
          </a:xfrm>
        </p:spPr>
        <p:txBody>
          <a:bodyPr anchor="t">
            <a:normAutofit/>
          </a:bodyPr>
          <a:lstStyle>
            <a:lvl1pPr marL="0" indent="0" algn="ctr">
              <a:buNone/>
              <a:defRPr sz="2100">
                <a:solidFill>
                  <a:schemeClr val="tx1">
                    <a:lumMod val="75000"/>
                    <a:lumOff val="25000"/>
                  </a:schemeClr>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Edit Master text styles</a:t>
            </a:r>
          </a:p>
        </p:txBody>
      </p:sp>
      <p:pic>
        <p:nvPicPr>
          <p:cNvPr id="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8" y="2720313"/>
            <a:ext cx="6248397" cy="14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2322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8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731336" y="2755888"/>
            <a:ext cx="7644491" cy="1470025"/>
          </a:xfrm>
        </p:spPr>
        <p:txBody>
          <a:bodyPr anchor="b">
            <a:normAutofit/>
          </a:bodyPr>
          <a:lstStyle>
            <a:lvl1pPr algn="l">
              <a:defRPr sz="3700" b="0" baseline="0">
                <a:solidFill>
                  <a:schemeClr val="tx1">
                    <a:lumMod val="90000"/>
                    <a:lumOff val="10000"/>
                  </a:schemeClr>
                </a:solidFill>
              </a:defRPr>
            </a:lvl1pPr>
          </a:lstStyle>
          <a:p>
            <a:r>
              <a:rPr lang="en-US"/>
              <a:t>Click to edit Master title style</a:t>
            </a:r>
            <a:endParaRPr lang="en-US" dirty="0"/>
          </a:p>
        </p:txBody>
      </p:sp>
      <p:sp>
        <p:nvSpPr>
          <p:cNvPr id="5" name="Subtitle 2"/>
          <p:cNvSpPr>
            <a:spLocks noGrp="1"/>
          </p:cNvSpPr>
          <p:nvPr>
            <p:ph type="subTitle" idx="1"/>
          </p:nvPr>
        </p:nvSpPr>
        <p:spPr>
          <a:xfrm>
            <a:off x="748464" y="4357820"/>
            <a:ext cx="7660715" cy="1093124"/>
          </a:xfrm>
        </p:spPr>
        <p:txBody>
          <a:bodyPr>
            <a:normAutofit/>
          </a:bodyPr>
          <a:lstStyle>
            <a:lvl1pPr marL="0" indent="0" algn="l">
              <a:buNone/>
              <a:defRPr sz="2100" baseline="0">
                <a:solidFill>
                  <a:schemeClr val="tx1">
                    <a:lumMod val="90000"/>
                    <a:lumOff val="10000"/>
                  </a:schemeClr>
                </a:solidFill>
              </a:defRPr>
            </a:lvl1pPr>
            <a:lvl2pPr marL="540032" indent="0" algn="ctr">
              <a:buNone/>
              <a:defRPr>
                <a:solidFill>
                  <a:schemeClr val="tx1">
                    <a:tint val="75000"/>
                  </a:schemeClr>
                </a:solidFill>
              </a:defRPr>
            </a:lvl2pPr>
            <a:lvl3pPr marL="1080064" indent="0" algn="ctr">
              <a:buNone/>
              <a:defRPr>
                <a:solidFill>
                  <a:schemeClr val="tx1">
                    <a:tint val="75000"/>
                  </a:schemeClr>
                </a:solidFill>
              </a:defRPr>
            </a:lvl3pPr>
            <a:lvl4pPr marL="1620095" indent="0" algn="ctr">
              <a:buNone/>
              <a:defRPr>
                <a:solidFill>
                  <a:schemeClr val="tx1">
                    <a:tint val="75000"/>
                  </a:schemeClr>
                </a:solidFill>
              </a:defRPr>
            </a:lvl4pPr>
            <a:lvl5pPr marL="2160127" indent="0" algn="ctr">
              <a:buNone/>
              <a:defRPr>
                <a:solidFill>
                  <a:schemeClr val="tx1">
                    <a:tint val="75000"/>
                  </a:schemeClr>
                </a:solidFill>
              </a:defRPr>
            </a:lvl5pPr>
            <a:lvl6pPr marL="2700161" indent="0" algn="ctr">
              <a:buNone/>
              <a:defRPr>
                <a:solidFill>
                  <a:schemeClr val="tx1">
                    <a:tint val="75000"/>
                  </a:schemeClr>
                </a:solidFill>
              </a:defRPr>
            </a:lvl6pPr>
            <a:lvl7pPr marL="3240192" indent="0" algn="ctr">
              <a:buNone/>
              <a:defRPr>
                <a:solidFill>
                  <a:schemeClr val="tx1">
                    <a:tint val="75000"/>
                  </a:schemeClr>
                </a:solidFill>
              </a:defRPr>
            </a:lvl7pPr>
            <a:lvl8pPr marL="3780225" indent="0" algn="ctr">
              <a:buNone/>
              <a:defRPr>
                <a:solidFill>
                  <a:schemeClr val="tx1">
                    <a:tint val="75000"/>
                  </a:schemeClr>
                </a:solidFill>
              </a:defRPr>
            </a:lvl8pPr>
            <a:lvl9pPr marL="4320256" indent="0" algn="ctr">
              <a:buNone/>
              <a:defRPr>
                <a:solidFill>
                  <a:schemeClr val="tx1">
                    <a:tint val="75000"/>
                  </a:schemeClr>
                </a:solidFill>
              </a:defRPr>
            </a:lvl9pPr>
          </a:lstStyle>
          <a:p>
            <a:r>
              <a:rPr lang="en-US"/>
              <a:t>Click to edit Master subtitle style</a:t>
            </a:r>
            <a:endParaRPr lang="en-US" dirty="0"/>
          </a:p>
        </p:txBody>
      </p:sp>
      <p:sp>
        <p:nvSpPr>
          <p:cNvPr id="17" name="Freeform 16"/>
          <p:cNvSpPr/>
          <p:nvPr/>
        </p:nvSpPr>
        <p:spPr>
          <a:xfrm>
            <a:off x="7313612"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38" y="867212"/>
            <a:ext cx="4687887" cy="1054775"/>
          </a:xfrm>
          <a:prstGeom prst="rect">
            <a:avLst/>
          </a:prstGeom>
        </p:spPr>
      </p:pic>
      <p:sp>
        <p:nvSpPr>
          <p:cNvPr id="19" name="Freeform 18"/>
          <p:cNvSpPr/>
          <p:nvPr/>
        </p:nvSpPr>
        <p:spPr>
          <a:xfrm>
            <a:off x="7521257"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rgbClr val="AA16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Tree>
    <p:extLst>
      <p:ext uri="{BB962C8B-B14F-4D97-AF65-F5344CB8AC3E}">
        <p14:creationId xmlns:p14="http://schemas.microsoft.com/office/powerpoint/2010/main" val="2769816847"/>
      </p:ext>
    </p:extLst>
  </p:cSld>
  <p:clrMapOvr>
    <a:masterClrMapping/>
  </p:clrMapOvr>
  <p:extLst>
    <p:ext uri="{DCECCB84-F9BA-43D5-87BE-67443E8EF086}">
      <p15:sldGuideLst xmlns:p15="http://schemas.microsoft.com/office/powerpoint/2012/main">
        <p15:guide id="1" orient="horz" pos="1296">
          <p15:clr>
            <a:srgbClr val="FBAE40"/>
          </p15:clr>
        </p15:guide>
        <p15:guide id="2" pos="551">
          <p15:clr>
            <a:srgbClr val="FBAE40"/>
          </p15:clr>
        </p15:guide>
        <p15:guide id="3" pos="3959">
          <p15:clr>
            <a:srgbClr val="FBAE40"/>
          </p15:clr>
        </p15:guide>
        <p15:guide id="4" orient="horz" pos="2099">
          <p15:clr>
            <a:srgbClr val="FBAE40"/>
          </p15:clr>
        </p15:guide>
        <p15:guide id="5" orient="horz" pos="50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07994"/>
            <a:ext cx="10969943" cy="830263"/>
          </a:xfrm>
        </p:spPr>
        <p:txBody>
          <a:bodyPr>
            <a:normAutofit/>
          </a:bodyPr>
          <a:lstStyle>
            <a:lvl1pPr>
              <a:defRPr sz="3200" b="1">
                <a:latin typeface="+mj-lt"/>
                <a:ea typeface="Roboto Medium"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609441" y="1239177"/>
            <a:ext cx="10969943" cy="4525963"/>
          </a:xfrm>
        </p:spPr>
        <p:txBody>
          <a:bodyPr>
            <a:normAutofit/>
          </a:bodyPr>
          <a:lstStyle>
            <a:lvl1pPr>
              <a:spcBef>
                <a:spcPts val="945"/>
              </a:spcBef>
              <a:defRPr sz="2400"/>
            </a:lvl1pPr>
            <a:lvl2pPr>
              <a:spcBef>
                <a:spcPts val="945"/>
              </a:spcBef>
              <a:defRPr sz="2100"/>
            </a:lvl2pPr>
            <a:lvl3pPr>
              <a:spcBef>
                <a:spcPts val="945"/>
              </a:spcBef>
              <a:defRPr sz="1900"/>
            </a:lvl3pPr>
            <a:lvl4pPr>
              <a:spcBef>
                <a:spcPts val="945"/>
              </a:spcBef>
              <a:defRPr sz="1600"/>
            </a:lvl4pPr>
            <a:lvl5pPr>
              <a:spcBef>
                <a:spcPts val="945"/>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9143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1233902"/>
            <a:ext cx="10360501" cy="2349964"/>
          </a:xfrm>
        </p:spPr>
        <p:txBody>
          <a:bodyPr anchor="b">
            <a:normAutofit/>
          </a:bodyPr>
          <a:lstStyle>
            <a:lvl1pPr algn="ctr">
              <a:defRPr sz="6000"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2833" y="3592024"/>
            <a:ext cx="10360501" cy="1500187"/>
          </a:xfrm>
        </p:spPr>
        <p:txBody>
          <a:bodyPr anchor="t"/>
          <a:lstStyle>
            <a:lvl1pPr marL="0" indent="0" algn="ctr">
              <a:buNone/>
              <a:defRPr sz="2400">
                <a:solidFill>
                  <a:schemeClr val="bg1">
                    <a:lumMod val="50000"/>
                  </a:schemeClr>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32530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247941"/>
            <a:ext cx="5383398" cy="4525963"/>
          </a:xfr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247941"/>
            <a:ext cx="5383398" cy="4525963"/>
          </a:xfr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4159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829721"/>
            <a:ext cx="5385514"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4" name="Content Placeholder 3"/>
          <p:cNvSpPr>
            <a:spLocks noGrp="1"/>
          </p:cNvSpPr>
          <p:nvPr>
            <p:ph sz="half" idx="2"/>
          </p:nvPr>
        </p:nvSpPr>
        <p:spPr>
          <a:xfrm>
            <a:off x="609443" y="1641479"/>
            <a:ext cx="5385514"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8" y="830928"/>
            <a:ext cx="5387630" cy="753400"/>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6" name="Content Placeholder 5"/>
          <p:cNvSpPr>
            <a:spLocks noGrp="1"/>
          </p:cNvSpPr>
          <p:nvPr>
            <p:ph sz="quarter" idx="4"/>
          </p:nvPr>
        </p:nvSpPr>
        <p:spPr>
          <a:xfrm>
            <a:off x="6191758" y="1651005"/>
            <a:ext cx="5387630"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14508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4" name="Content Placeholder 3"/>
          <p:cNvSpPr>
            <a:spLocks noGrp="1"/>
          </p:cNvSpPr>
          <p:nvPr>
            <p:ph sz="half" idx="2"/>
          </p:nvPr>
        </p:nvSpPr>
        <p:spPr>
          <a:xfrm>
            <a:off x="609443" y="1641479"/>
            <a:ext cx="5385514"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1758" y="1651005"/>
            <a:ext cx="5387630"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6200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6" name="Content Placeholder 5"/>
          <p:cNvSpPr>
            <a:spLocks noGrp="1"/>
          </p:cNvSpPr>
          <p:nvPr>
            <p:ph sz="quarter" idx="4"/>
          </p:nvPr>
        </p:nvSpPr>
        <p:spPr>
          <a:xfrm>
            <a:off x="4378244" y="1651005"/>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609441" y="1651005"/>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2"/>
          </p:nvPr>
        </p:nvSpPr>
        <p:spPr>
          <a:xfrm>
            <a:off x="8147046" y="1651005"/>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77117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8" name="Content Placeholder 5"/>
          <p:cNvSpPr>
            <a:spLocks noGrp="1"/>
          </p:cNvSpPr>
          <p:nvPr>
            <p:ph sz="quarter" idx="11"/>
          </p:nvPr>
        </p:nvSpPr>
        <p:spPr>
          <a:xfrm>
            <a:off x="609447" y="1651005"/>
            <a:ext cx="2691698"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2"/>
          </p:nvPr>
        </p:nvSpPr>
        <p:spPr>
          <a:xfrm>
            <a:off x="3368860" y="1651005"/>
            <a:ext cx="2691698"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3"/>
          </p:nvPr>
        </p:nvSpPr>
        <p:spPr>
          <a:xfrm>
            <a:off x="6128276" y="1651005"/>
            <a:ext cx="2691698"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14"/>
          </p:nvPr>
        </p:nvSpPr>
        <p:spPr>
          <a:xfrm>
            <a:off x="8887693" y="1651005"/>
            <a:ext cx="2691698"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027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a:solidFill>
                <a:srgbClr val="FFFFFF"/>
              </a:solidFill>
            </a:endParaRPr>
          </a:p>
        </p:txBody>
      </p:sp>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14815" y="1123951"/>
            <a:ext cx="335919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hasCustomPrompt="1"/>
          </p:nvPr>
        </p:nvSpPr>
        <p:spPr>
          <a:xfrm>
            <a:off x="962834" y="2166042"/>
            <a:ext cx="10360501" cy="2349964"/>
          </a:xfrm>
        </p:spPr>
        <p:txBody>
          <a:bodyPr anchor="b">
            <a:normAutofit/>
          </a:bodyPr>
          <a:lstStyle>
            <a:lvl1pPr algn="ctr">
              <a:defRPr sz="6000" b="1" cap="none">
                <a:solidFill>
                  <a:schemeClr val="bg1"/>
                </a:solidFill>
              </a:defRPr>
            </a:lvl1pPr>
          </a:lstStyle>
          <a:p>
            <a:r>
              <a:rPr lang="en-US" dirty="0"/>
              <a:t>CLICK TO EDIT MASTER TITLE STYLE</a:t>
            </a:r>
          </a:p>
        </p:txBody>
      </p:sp>
      <p:sp>
        <p:nvSpPr>
          <p:cNvPr id="6" name="Text Placeholder 2"/>
          <p:cNvSpPr>
            <a:spLocks noGrp="1"/>
          </p:cNvSpPr>
          <p:nvPr>
            <p:ph type="body" idx="1"/>
          </p:nvPr>
        </p:nvSpPr>
        <p:spPr>
          <a:xfrm>
            <a:off x="962834" y="4524165"/>
            <a:ext cx="10360501" cy="1500187"/>
          </a:xfrm>
        </p:spPr>
        <p:txBody>
          <a:bodyPr anchor="t"/>
          <a:lstStyle>
            <a:lvl1pPr marL="0" indent="0" algn="ctr">
              <a:buNone/>
              <a:defRPr sz="2400">
                <a:solidFill>
                  <a:schemeClr val="bg1"/>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9671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437600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5271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12" name="Shape 159"/>
          <p:cNvSpPr/>
          <p:nvPr/>
        </p:nvSpPr>
        <p:spPr>
          <a:xfrm flipV="1">
            <a:off x="2690696" y="2476500"/>
            <a:ext cx="1" cy="1754616"/>
          </a:xfrm>
          <a:prstGeom prst="line">
            <a:avLst/>
          </a:prstGeom>
          <a:ln w="25400">
            <a:solidFill>
              <a:srgbClr val="FFFFFF"/>
            </a:solidFill>
            <a:miter lim="400000"/>
          </a:ln>
        </p:spPr>
        <p:txBody>
          <a:bodyPr lIns="50794" tIns="50794" rIns="50794" bIns="50794" anchor="ctr"/>
          <a:lstStyle/>
          <a:p>
            <a:pPr>
              <a:defRPr sz="2400"/>
            </a:pPr>
            <a:endParaRPr sz="3200">
              <a:solidFill>
                <a:srgbClr val="262626"/>
              </a:solidFill>
            </a:endParaRPr>
          </a:p>
        </p:txBody>
      </p:sp>
      <p:sp>
        <p:nvSpPr>
          <p:cNvPr id="13" name="Shape 161"/>
          <p:cNvSpPr/>
          <p:nvPr/>
        </p:nvSpPr>
        <p:spPr>
          <a:xfrm flipV="1">
            <a:off x="9794576" y="2476500"/>
            <a:ext cx="1" cy="1754616"/>
          </a:xfrm>
          <a:prstGeom prst="line">
            <a:avLst/>
          </a:prstGeom>
          <a:ln w="25400">
            <a:solidFill>
              <a:srgbClr val="FFFFFF"/>
            </a:solidFill>
            <a:miter lim="400000"/>
          </a:ln>
        </p:spPr>
        <p:txBody>
          <a:bodyPr lIns="50794" tIns="50794" rIns="50794" bIns="50794" anchor="ctr"/>
          <a:lstStyle/>
          <a:p>
            <a:pPr>
              <a:defRPr sz="2400"/>
            </a:pPr>
            <a:endParaRPr sz="3200">
              <a:solidFill>
                <a:srgbClr val="262626"/>
              </a:solidFill>
            </a:endParaRPr>
          </a:p>
        </p:txBody>
      </p:sp>
    </p:spTree>
    <p:extLst>
      <p:ext uri="{BB962C8B-B14F-4D97-AF65-F5344CB8AC3E}">
        <p14:creationId xmlns:p14="http://schemas.microsoft.com/office/powerpoint/2010/main" val="3938451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 name="Rectangle 1"/>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4814" y="1123951"/>
            <a:ext cx="335919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hasCustomPrompt="1"/>
          </p:nvPr>
        </p:nvSpPr>
        <p:spPr>
          <a:xfrm>
            <a:off x="962833" y="2166042"/>
            <a:ext cx="10360501" cy="2349964"/>
          </a:xfrm>
        </p:spPr>
        <p:txBody>
          <a:bodyPr anchor="b">
            <a:normAutofit/>
          </a:bodyPr>
          <a:lstStyle>
            <a:lvl1pPr algn="ctr">
              <a:defRPr sz="6000" b="1" cap="none">
                <a:solidFill>
                  <a:schemeClr val="bg1"/>
                </a:solidFill>
              </a:defRPr>
            </a:lvl1pPr>
          </a:lstStyle>
          <a:p>
            <a:r>
              <a:rPr lang="en-US" dirty="0"/>
              <a:t>CLICK TO EDIT MASTER TITLE STYLE</a:t>
            </a:r>
          </a:p>
        </p:txBody>
      </p:sp>
      <p:sp>
        <p:nvSpPr>
          <p:cNvPr id="6" name="Text Placeholder 2"/>
          <p:cNvSpPr>
            <a:spLocks noGrp="1"/>
          </p:cNvSpPr>
          <p:nvPr>
            <p:ph type="body" idx="1"/>
          </p:nvPr>
        </p:nvSpPr>
        <p:spPr>
          <a:xfrm>
            <a:off x="962833" y="4524164"/>
            <a:ext cx="10360501" cy="1500187"/>
          </a:xfrm>
        </p:spPr>
        <p:txBody>
          <a:bodyPr anchor="t"/>
          <a:lstStyle>
            <a:lvl1pPr marL="0" indent="0" algn="ctr">
              <a:buNone/>
              <a:defRPr sz="2400">
                <a:solidFill>
                  <a:schemeClr val="bg1"/>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6023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Rectangle 1"/>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
        <p:nvSpPr>
          <p:cNvPr id="4" name="Title 1"/>
          <p:cNvSpPr>
            <a:spLocks noGrp="1"/>
          </p:cNvSpPr>
          <p:nvPr>
            <p:ph type="title" hasCustomPrompt="1"/>
          </p:nvPr>
        </p:nvSpPr>
        <p:spPr>
          <a:xfrm>
            <a:off x="962833" y="1280217"/>
            <a:ext cx="10360501" cy="2349964"/>
          </a:xfrm>
        </p:spPr>
        <p:txBody>
          <a:bodyPr anchor="b">
            <a:normAutofit/>
          </a:bodyPr>
          <a:lstStyle>
            <a:lvl1pPr algn="ctr">
              <a:defRPr sz="6000" b="1" cap="none">
                <a:solidFill>
                  <a:schemeClr val="bg1"/>
                </a:solidFill>
              </a:defRPr>
            </a:lvl1pPr>
          </a:lstStyle>
          <a:p>
            <a:r>
              <a:rPr lang="en-US" dirty="0"/>
              <a:t>CLICK TO EDIT MASTER TITLE STYLE</a:t>
            </a:r>
          </a:p>
        </p:txBody>
      </p:sp>
      <p:sp>
        <p:nvSpPr>
          <p:cNvPr id="5" name="Text Placeholder 2"/>
          <p:cNvSpPr>
            <a:spLocks noGrp="1"/>
          </p:cNvSpPr>
          <p:nvPr>
            <p:ph type="body" idx="1"/>
          </p:nvPr>
        </p:nvSpPr>
        <p:spPr>
          <a:xfrm>
            <a:off x="962833" y="3638339"/>
            <a:ext cx="10360501" cy="1500187"/>
          </a:xfrm>
        </p:spPr>
        <p:txBody>
          <a:bodyPr anchor="t"/>
          <a:lstStyle>
            <a:lvl1pPr marL="0" indent="0" algn="ctr">
              <a:buNone/>
              <a:defRPr sz="2400">
                <a:solidFill>
                  <a:schemeClr val="bg1"/>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Edit Master text styles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372" y="6248173"/>
            <a:ext cx="1649938" cy="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4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14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372" y="6248173"/>
            <a:ext cx="1649938" cy="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4960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5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Tree>
    <p:extLst>
      <p:ext uri="{BB962C8B-B14F-4D97-AF65-F5344CB8AC3E}">
        <p14:creationId xmlns:p14="http://schemas.microsoft.com/office/powerpoint/2010/main" val="40137554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17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
        <p:nvSpPr>
          <p:cNvPr id="3" name="Freeform 2"/>
          <p:cNvSpPr/>
          <p:nvPr/>
        </p:nvSpPr>
        <p:spPr>
          <a:xfrm>
            <a:off x="5196003"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p:cNvSpPr>
            <a:spLocks noGrp="1"/>
          </p:cNvSpPr>
          <p:nvPr>
            <p:ph type="title"/>
          </p:nvPr>
        </p:nvSpPr>
        <p:spPr>
          <a:xfrm>
            <a:off x="609441" y="407994"/>
            <a:ext cx="10969943" cy="830263"/>
          </a:xfrm>
        </p:spPr>
        <p:txBody>
          <a:bodyPr>
            <a:normAutofit/>
          </a:bodyPr>
          <a:lstStyle>
            <a:lvl1pPr>
              <a:defRPr sz="3200" b="1">
                <a:solidFill>
                  <a:schemeClr val="bg1"/>
                </a:solidFill>
                <a:latin typeface="+mj-lt"/>
                <a:ea typeface="Roboto Medium" pitchFamily="2" charset="0"/>
              </a:defRPr>
            </a:lvl1pPr>
          </a:lstStyle>
          <a:p>
            <a:r>
              <a:rPr lang="en-US"/>
              <a:t>Click to edit Master title style</a:t>
            </a:r>
            <a:endParaRPr lang="en-US" dirty="0"/>
          </a:p>
        </p:txBody>
      </p:sp>
      <p:sp>
        <p:nvSpPr>
          <p:cNvPr id="5" name="Content Placeholder 2"/>
          <p:cNvSpPr>
            <a:spLocks noGrp="1"/>
          </p:cNvSpPr>
          <p:nvPr>
            <p:ph idx="1"/>
          </p:nvPr>
        </p:nvSpPr>
        <p:spPr>
          <a:xfrm>
            <a:off x="609441" y="1599904"/>
            <a:ext cx="10969943" cy="4525963"/>
          </a:xfrm>
        </p:spPr>
        <p:txBody>
          <a:bodyPr>
            <a:normAutofit/>
          </a:bodyPr>
          <a:lstStyle>
            <a:lvl1pPr>
              <a:spcBef>
                <a:spcPts val="945"/>
              </a:spcBef>
              <a:defRPr sz="2400">
                <a:solidFill>
                  <a:schemeClr val="bg1"/>
                </a:solidFill>
              </a:defRPr>
            </a:lvl1pPr>
            <a:lvl2pPr>
              <a:spcBef>
                <a:spcPts val="945"/>
              </a:spcBef>
              <a:defRPr sz="2100">
                <a:solidFill>
                  <a:schemeClr val="bg1"/>
                </a:solidFill>
              </a:defRPr>
            </a:lvl2pPr>
            <a:lvl3pPr>
              <a:spcBef>
                <a:spcPts val="945"/>
              </a:spcBef>
              <a:defRPr sz="1900">
                <a:solidFill>
                  <a:schemeClr val="bg1"/>
                </a:solidFill>
              </a:defRPr>
            </a:lvl3pPr>
            <a:lvl4pPr>
              <a:spcBef>
                <a:spcPts val="945"/>
              </a:spcBef>
              <a:defRPr sz="1600">
                <a:solidFill>
                  <a:schemeClr val="bg1"/>
                </a:solidFill>
              </a:defRPr>
            </a:lvl4pPr>
            <a:lvl5pPr>
              <a:spcBef>
                <a:spcPts val="945"/>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68568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16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
        <p:nvSpPr>
          <p:cNvPr id="3" name="Freeform 2"/>
          <p:cNvSpPr/>
          <p:nvPr/>
        </p:nvSpPr>
        <p:spPr>
          <a:xfrm>
            <a:off x="5196003"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p:nvPr/>
        </p:nvSpPr>
        <p:spPr>
          <a:xfrm>
            <a:off x="0" y="1384182"/>
            <a:ext cx="12188825" cy="48134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09441" y="407994"/>
            <a:ext cx="10969943" cy="830263"/>
          </a:xfrm>
        </p:spPr>
        <p:txBody>
          <a:bodyPr>
            <a:normAutofit/>
          </a:bodyPr>
          <a:lstStyle>
            <a:lvl1pPr>
              <a:defRPr sz="3200" b="1">
                <a:solidFill>
                  <a:schemeClr val="bg1"/>
                </a:solidFill>
                <a:latin typeface="+mj-lt"/>
                <a:ea typeface="Roboto Medium" pitchFamily="2" charset="0"/>
              </a:defRPr>
            </a:lvl1pPr>
          </a:lstStyle>
          <a:p>
            <a:r>
              <a:rPr lang="en-US"/>
              <a:t>Click to edit Master title style</a:t>
            </a:r>
            <a:endParaRPr lang="en-US" dirty="0"/>
          </a:p>
        </p:txBody>
      </p:sp>
      <p:sp>
        <p:nvSpPr>
          <p:cNvPr id="6" name="Content Placeholder 2"/>
          <p:cNvSpPr>
            <a:spLocks noGrp="1"/>
          </p:cNvSpPr>
          <p:nvPr>
            <p:ph idx="1"/>
          </p:nvPr>
        </p:nvSpPr>
        <p:spPr>
          <a:xfrm>
            <a:off x="609441" y="1599904"/>
            <a:ext cx="10969943" cy="4525963"/>
          </a:xfrm>
        </p:spPr>
        <p:txBody>
          <a:bodyPr>
            <a:normAutofit/>
          </a:bodyPr>
          <a:lstStyle>
            <a:lvl1pPr>
              <a:spcBef>
                <a:spcPts val="945"/>
              </a:spcBef>
              <a:defRPr sz="2400"/>
            </a:lvl1pPr>
            <a:lvl2pPr>
              <a:spcBef>
                <a:spcPts val="945"/>
              </a:spcBef>
              <a:defRPr sz="2100"/>
            </a:lvl2pPr>
            <a:lvl3pPr>
              <a:spcBef>
                <a:spcPts val="945"/>
              </a:spcBef>
              <a:defRPr sz="1900"/>
            </a:lvl3pPr>
            <a:lvl4pPr>
              <a:spcBef>
                <a:spcPts val="945"/>
              </a:spcBef>
              <a:defRPr sz="1600"/>
            </a:lvl4pPr>
            <a:lvl5pPr>
              <a:spcBef>
                <a:spcPts val="945"/>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66799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2934248" y="4523835"/>
            <a:ext cx="6339862" cy="1239824"/>
          </a:xfrm>
        </p:spPr>
        <p:txBody>
          <a:bodyPr anchor="t">
            <a:normAutofit/>
          </a:bodyPr>
          <a:lstStyle>
            <a:lvl1pPr marL="0" indent="0" algn="ctr">
              <a:buNone/>
              <a:defRPr sz="2100">
                <a:solidFill>
                  <a:schemeClr val="tx1">
                    <a:lumMod val="75000"/>
                    <a:lumOff val="25000"/>
                  </a:schemeClr>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Edit Master text styles</a:t>
            </a:r>
          </a:p>
        </p:txBody>
      </p:sp>
      <p:pic>
        <p:nvPicPr>
          <p:cNvPr id="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6" y="2720313"/>
            <a:ext cx="6248398" cy="14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89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a:solidFill>
                <a:srgbClr val="FFFFFF"/>
              </a:solidFill>
            </a:endParaRPr>
          </a:p>
        </p:txBody>
      </p:sp>
      <p:sp>
        <p:nvSpPr>
          <p:cNvPr id="4" name="Title 1"/>
          <p:cNvSpPr>
            <a:spLocks noGrp="1"/>
          </p:cNvSpPr>
          <p:nvPr>
            <p:ph type="title" hasCustomPrompt="1"/>
          </p:nvPr>
        </p:nvSpPr>
        <p:spPr>
          <a:xfrm>
            <a:off x="962834" y="1280217"/>
            <a:ext cx="10360501" cy="2349964"/>
          </a:xfrm>
        </p:spPr>
        <p:txBody>
          <a:bodyPr anchor="b">
            <a:normAutofit/>
          </a:bodyPr>
          <a:lstStyle>
            <a:lvl1pPr algn="ctr">
              <a:defRPr sz="6000" b="1" cap="none">
                <a:solidFill>
                  <a:schemeClr val="bg1"/>
                </a:solidFill>
              </a:defRPr>
            </a:lvl1pPr>
          </a:lstStyle>
          <a:p>
            <a:r>
              <a:rPr lang="en-US" dirty="0"/>
              <a:t>CLICK TO EDIT MASTER TITLE STYLE</a:t>
            </a:r>
          </a:p>
        </p:txBody>
      </p:sp>
      <p:sp>
        <p:nvSpPr>
          <p:cNvPr id="5" name="Text Placeholder 2"/>
          <p:cNvSpPr>
            <a:spLocks noGrp="1"/>
          </p:cNvSpPr>
          <p:nvPr>
            <p:ph type="body" idx="1"/>
          </p:nvPr>
        </p:nvSpPr>
        <p:spPr>
          <a:xfrm>
            <a:off x="962834" y="3638340"/>
            <a:ext cx="10360501" cy="1500187"/>
          </a:xfrm>
        </p:spPr>
        <p:txBody>
          <a:bodyPr anchor="t"/>
          <a:lstStyle>
            <a:lvl1pPr marL="0" indent="0" algn="ctr">
              <a:buNone/>
              <a:defRPr sz="2400">
                <a:solidFill>
                  <a:schemeClr val="bg1"/>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Click to edit Master text styles</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372" y="6248174"/>
            <a:ext cx="1649938" cy="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62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a:solidFill>
                <a:srgbClr val="FFFFFF"/>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372" y="6248174"/>
            <a:ext cx="1649938" cy="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527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a:solidFill>
                <a:srgbClr val="FFFFFF"/>
              </a:solidFill>
            </a:endParaRPr>
          </a:p>
        </p:txBody>
      </p:sp>
    </p:spTree>
    <p:extLst>
      <p:ext uri="{BB962C8B-B14F-4D97-AF65-F5344CB8AC3E}">
        <p14:creationId xmlns:p14="http://schemas.microsoft.com/office/powerpoint/2010/main" val="308610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a:solidFill>
                <a:srgbClr val="FFFFFF"/>
              </a:solidFill>
            </a:endParaRPr>
          </a:p>
        </p:txBody>
      </p:sp>
      <p:sp>
        <p:nvSpPr>
          <p:cNvPr id="3" name="Freeform 2"/>
          <p:cNvSpPr/>
          <p:nvPr userDrawn="1"/>
        </p:nvSpPr>
        <p:spPr>
          <a:xfrm>
            <a:off x="5196003"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p:cNvSpPr>
            <a:spLocks noGrp="1"/>
          </p:cNvSpPr>
          <p:nvPr>
            <p:ph type="title"/>
          </p:nvPr>
        </p:nvSpPr>
        <p:spPr>
          <a:xfrm>
            <a:off x="609441" y="407995"/>
            <a:ext cx="10969943" cy="830263"/>
          </a:xfrm>
        </p:spPr>
        <p:txBody>
          <a:bodyPr>
            <a:normAutofit/>
          </a:bodyPr>
          <a:lstStyle>
            <a:lvl1pPr>
              <a:defRPr sz="3200" b="1">
                <a:solidFill>
                  <a:schemeClr val="bg1"/>
                </a:solidFill>
                <a:latin typeface="+mj-lt"/>
                <a:ea typeface="Roboto Medium" pitchFamily="2" charset="0"/>
              </a:defRPr>
            </a:lvl1pPr>
          </a:lstStyle>
          <a:p>
            <a:r>
              <a:rPr lang="en-US"/>
              <a:t>Click to edit Master title style</a:t>
            </a:r>
            <a:endParaRPr lang="en-US" dirty="0"/>
          </a:p>
        </p:txBody>
      </p:sp>
      <p:sp>
        <p:nvSpPr>
          <p:cNvPr id="5" name="Content Placeholder 2"/>
          <p:cNvSpPr>
            <a:spLocks noGrp="1"/>
          </p:cNvSpPr>
          <p:nvPr>
            <p:ph idx="1"/>
          </p:nvPr>
        </p:nvSpPr>
        <p:spPr>
          <a:xfrm>
            <a:off x="609441" y="1599905"/>
            <a:ext cx="10969943" cy="4525963"/>
          </a:xfrm>
        </p:spPr>
        <p:txBody>
          <a:bodyPr>
            <a:normAutofit/>
          </a:bodyPr>
          <a:lstStyle>
            <a:lvl1pPr>
              <a:spcBef>
                <a:spcPts val="945"/>
              </a:spcBef>
              <a:defRPr sz="2400">
                <a:solidFill>
                  <a:schemeClr val="bg1"/>
                </a:solidFill>
              </a:defRPr>
            </a:lvl1pPr>
            <a:lvl2pPr>
              <a:spcBef>
                <a:spcPts val="945"/>
              </a:spcBef>
              <a:defRPr sz="2100">
                <a:solidFill>
                  <a:schemeClr val="bg1"/>
                </a:solidFill>
              </a:defRPr>
            </a:lvl2pPr>
            <a:lvl3pPr>
              <a:spcBef>
                <a:spcPts val="945"/>
              </a:spcBef>
              <a:defRPr sz="1900">
                <a:solidFill>
                  <a:schemeClr val="bg1"/>
                </a:solidFill>
              </a:defRPr>
            </a:lvl3pPr>
            <a:lvl4pPr>
              <a:spcBef>
                <a:spcPts val="945"/>
              </a:spcBef>
              <a:defRPr sz="1600">
                <a:solidFill>
                  <a:schemeClr val="bg1"/>
                </a:solidFill>
              </a:defRPr>
            </a:lvl4pPr>
            <a:lvl5pPr>
              <a:spcBef>
                <a:spcPts val="945"/>
              </a:spcBef>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558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a:solidFill>
                <a:srgbClr val="FFFFFF"/>
              </a:solidFill>
            </a:endParaRPr>
          </a:p>
        </p:txBody>
      </p:sp>
      <p:sp>
        <p:nvSpPr>
          <p:cNvPr id="3" name="Freeform 2"/>
          <p:cNvSpPr/>
          <p:nvPr userDrawn="1"/>
        </p:nvSpPr>
        <p:spPr>
          <a:xfrm>
            <a:off x="5196003"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p:cNvSpPr/>
          <p:nvPr userDrawn="1"/>
        </p:nvSpPr>
        <p:spPr>
          <a:xfrm>
            <a:off x="0" y="1384183"/>
            <a:ext cx="12188825" cy="48134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609441" y="407995"/>
            <a:ext cx="10969943" cy="830263"/>
          </a:xfrm>
        </p:spPr>
        <p:txBody>
          <a:bodyPr>
            <a:normAutofit/>
          </a:bodyPr>
          <a:lstStyle>
            <a:lvl1pPr>
              <a:defRPr sz="3200" b="1">
                <a:solidFill>
                  <a:schemeClr val="bg1"/>
                </a:solidFill>
                <a:latin typeface="+mj-lt"/>
                <a:ea typeface="Roboto Medium" pitchFamily="2" charset="0"/>
              </a:defRPr>
            </a:lvl1pPr>
          </a:lstStyle>
          <a:p>
            <a:r>
              <a:rPr lang="en-US"/>
              <a:t>Click to edit Master title style</a:t>
            </a:r>
            <a:endParaRPr lang="en-US" dirty="0"/>
          </a:p>
        </p:txBody>
      </p:sp>
      <p:sp>
        <p:nvSpPr>
          <p:cNvPr id="6" name="Content Placeholder 2"/>
          <p:cNvSpPr>
            <a:spLocks noGrp="1"/>
          </p:cNvSpPr>
          <p:nvPr>
            <p:ph idx="1"/>
          </p:nvPr>
        </p:nvSpPr>
        <p:spPr>
          <a:xfrm>
            <a:off x="609441" y="1599905"/>
            <a:ext cx="10969943" cy="4525963"/>
          </a:xfrm>
        </p:spPr>
        <p:txBody>
          <a:bodyPr>
            <a:normAutofit/>
          </a:bodyPr>
          <a:lstStyle>
            <a:lvl1pPr>
              <a:spcBef>
                <a:spcPts val="945"/>
              </a:spcBef>
              <a:defRPr sz="2400"/>
            </a:lvl1pPr>
            <a:lvl2pPr>
              <a:spcBef>
                <a:spcPts val="945"/>
              </a:spcBef>
              <a:defRPr sz="2100"/>
            </a:lvl2pPr>
            <a:lvl3pPr>
              <a:spcBef>
                <a:spcPts val="945"/>
              </a:spcBef>
              <a:defRPr sz="1900"/>
            </a:lvl3pPr>
            <a:lvl4pPr>
              <a:spcBef>
                <a:spcPts val="945"/>
              </a:spcBef>
              <a:defRPr sz="1600"/>
            </a:lvl4pPr>
            <a:lvl5pPr>
              <a:spcBef>
                <a:spcPts val="945"/>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2274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2934250" y="4523835"/>
            <a:ext cx="6339861" cy="1239824"/>
          </a:xfrm>
        </p:spPr>
        <p:txBody>
          <a:bodyPr anchor="t">
            <a:normAutofit/>
          </a:bodyPr>
          <a:lstStyle>
            <a:lvl1pPr marL="0" indent="0" algn="ctr">
              <a:buNone/>
              <a:defRPr sz="2100">
                <a:solidFill>
                  <a:schemeClr val="tx1">
                    <a:lumMod val="75000"/>
                    <a:lumOff val="25000"/>
                  </a:schemeClr>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Click to edit Master text styles</a:t>
            </a:r>
          </a:p>
        </p:txBody>
      </p:sp>
      <p:pic>
        <p:nvPicPr>
          <p:cNvPr id="5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0218" y="2720313"/>
            <a:ext cx="6248397" cy="14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448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731358" y="2755901"/>
            <a:ext cx="7644494" cy="1470025"/>
          </a:xfrm>
        </p:spPr>
        <p:txBody>
          <a:bodyPr anchor="b">
            <a:normAutofit/>
          </a:bodyPr>
          <a:lstStyle>
            <a:lvl1pPr algn="l">
              <a:defRPr sz="2774" b="0" baseline="0">
                <a:solidFill>
                  <a:schemeClr val="tx1">
                    <a:lumMod val="90000"/>
                    <a:lumOff val="10000"/>
                  </a:schemeClr>
                </a:solidFill>
              </a:defRPr>
            </a:lvl1pPr>
          </a:lstStyle>
          <a:p>
            <a:r>
              <a:rPr lang="en-US"/>
              <a:t>Click to edit Master title style</a:t>
            </a:r>
            <a:endParaRPr lang="en-US" dirty="0"/>
          </a:p>
        </p:txBody>
      </p:sp>
      <p:sp>
        <p:nvSpPr>
          <p:cNvPr id="5" name="Subtitle 2"/>
          <p:cNvSpPr>
            <a:spLocks noGrp="1"/>
          </p:cNvSpPr>
          <p:nvPr>
            <p:ph type="subTitle" idx="1"/>
          </p:nvPr>
        </p:nvSpPr>
        <p:spPr>
          <a:xfrm>
            <a:off x="728409" y="4237078"/>
            <a:ext cx="7660716" cy="1093124"/>
          </a:xfrm>
        </p:spPr>
        <p:txBody>
          <a:bodyPr>
            <a:normAutofit/>
          </a:bodyPr>
          <a:lstStyle>
            <a:lvl1pPr marL="0" indent="0" algn="l">
              <a:buNone/>
              <a:defRPr sz="1575" baseline="0">
                <a:solidFill>
                  <a:schemeClr val="tx1">
                    <a:lumMod val="90000"/>
                    <a:lumOff val="10000"/>
                  </a:schemeClr>
                </a:solidFill>
              </a:defRPr>
            </a:lvl1pPr>
            <a:lvl2pPr marL="404855" indent="0" algn="ctr">
              <a:buNone/>
              <a:defRPr>
                <a:solidFill>
                  <a:schemeClr val="tx1">
                    <a:tint val="75000"/>
                  </a:schemeClr>
                </a:solidFill>
              </a:defRPr>
            </a:lvl2pPr>
            <a:lvl3pPr marL="809709" indent="0" algn="ctr">
              <a:buNone/>
              <a:defRPr>
                <a:solidFill>
                  <a:schemeClr val="tx1">
                    <a:tint val="75000"/>
                  </a:schemeClr>
                </a:solidFill>
              </a:defRPr>
            </a:lvl3pPr>
            <a:lvl4pPr marL="1214561" indent="0" algn="ctr">
              <a:buNone/>
              <a:defRPr>
                <a:solidFill>
                  <a:schemeClr val="tx1">
                    <a:tint val="75000"/>
                  </a:schemeClr>
                </a:solidFill>
              </a:defRPr>
            </a:lvl4pPr>
            <a:lvl5pPr marL="1619416" indent="0" algn="ctr">
              <a:buNone/>
              <a:defRPr>
                <a:solidFill>
                  <a:schemeClr val="tx1">
                    <a:tint val="75000"/>
                  </a:schemeClr>
                </a:solidFill>
              </a:defRPr>
            </a:lvl5pPr>
            <a:lvl6pPr marL="2024269" indent="0" algn="ctr">
              <a:buNone/>
              <a:defRPr>
                <a:solidFill>
                  <a:schemeClr val="tx1">
                    <a:tint val="75000"/>
                  </a:schemeClr>
                </a:solidFill>
              </a:defRPr>
            </a:lvl6pPr>
            <a:lvl7pPr marL="2429122" indent="0" algn="ctr">
              <a:buNone/>
              <a:defRPr>
                <a:solidFill>
                  <a:schemeClr val="tx1">
                    <a:tint val="75000"/>
                  </a:schemeClr>
                </a:solidFill>
              </a:defRPr>
            </a:lvl7pPr>
            <a:lvl8pPr marL="2833979" indent="0" algn="ctr">
              <a:buNone/>
              <a:defRPr>
                <a:solidFill>
                  <a:schemeClr val="tx1">
                    <a:tint val="75000"/>
                  </a:schemeClr>
                </a:solidFill>
              </a:defRPr>
            </a:lvl8pPr>
            <a:lvl9pPr marL="3238830" indent="0" algn="ctr">
              <a:buNone/>
              <a:defRPr>
                <a:solidFill>
                  <a:schemeClr val="tx1">
                    <a:tint val="75000"/>
                  </a:schemeClr>
                </a:solidFill>
              </a:defRPr>
            </a:lvl9pPr>
          </a:lstStyle>
          <a:p>
            <a:r>
              <a:rPr lang="en-US"/>
              <a:t>Click to edit Master subtitle style</a:t>
            </a:r>
            <a:endParaRPr lang="en-US" dirty="0"/>
          </a:p>
        </p:txBody>
      </p:sp>
      <p:sp>
        <p:nvSpPr>
          <p:cNvPr id="17" name="Freeform 16"/>
          <p:cNvSpPr/>
          <p:nvPr/>
        </p:nvSpPr>
        <p:spPr>
          <a:xfrm>
            <a:off x="7313614"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064" y="867229"/>
            <a:ext cx="4687887" cy="792956"/>
          </a:xfrm>
          <a:prstGeom prst="rect">
            <a:avLst/>
          </a:prstGeom>
        </p:spPr>
      </p:pic>
      <p:sp>
        <p:nvSpPr>
          <p:cNvPr id="19" name="Freeform 18"/>
          <p:cNvSpPr/>
          <p:nvPr/>
        </p:nvSpPr>
        <p:spPr>
          <a:xfrm>
            <a:off x="7521261"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rgbClr val="AA16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Tree>
    <p:extLst>
      <p:ext uri="{BB962C8B-B14F-4D97-AF65-F5344CB8AC3E}">
        <p14:creationId xmlns:p14="http://schemas.microsoft.com/office/powerpoint/2010/main" val="1459893991"/>
      </p:ext>
    </p:extLst>
  </p:cSld>
  <p:clrMapOvr>
    <a:masterClrMapping/>
  </p:clrMapOvr>
  <p:extLst>
    <p:ext uri="{DCECCB84-F9BA-43D5-87BE-67443E8EF086}">
      <p15:sldGuideLst xmlns:p15="http://schemas.microsoft.com/office/powerpoint/2012/main">
        <p15:guide id="1" orient="horz" pos="1296">
          <p15:clr>
            <a:srgbClr val="FBAE40"/>
          </p15:clr>
        </p15:guide>
        <p15:guide id="2" pos="553">
          <p15:clr>
            <a:srgbClr val="FBAE40"/>
          </p15:clr>
        </p15:guide>
        <p15:guide id="3" pos="3959">
          <p15:clr>
            <a:srgbClr val="FBAE40"/>
          </p15:clr>
        </p15:guide>
        <p15:guide id="4" orient="horz" pos="2099">
          <p15:clr>
            <a:srgbClr val="FBAE40"/>
          </p15:clr>
        </p15:guide>
        <p15:guide id="5"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07995"/>
            <a:ext cx="10969943" cy="830263"/>
          </a:xfrm>
        </p:spPr>
        <p:txBody>
          <a:bodyPr>
            <a:normAutofit/>
          </a:bodyPr>
          <a:lstStyle>
            <a:lvl1pPr>
              <a:defRPr sz="2800" b="1">
                <a:latin typeface="+mj-lt"/>
                <a:ea typeface="Roboto Medium"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609441" y="1239178"/>
            <a:ext cx="10969943" cy="4525963"/>
          </a:xfrm>
        </p:spPr>
        <p:txBody>
          <a:bodyPr>
            <a:normAutofit/>
          </a:bodyPr>
          <a:lstStyle>
            <a:lvl1pPr>
              <a:spcBef>
                <a:spcPts val="945"/>
              </a:spcBef>
              <a:defRPr sz="2400"/>
            </a:lvl1pPr>
            <a:lvl2pPr>
              <a:spcBef>
                <a:spcPts val="945"/>
              </a:spcBef>
              <a:defRPr sz="2100"/>
            </a:lvl2pPr>
            <a:lvl3pPr>
              <a:spcBef>
                <a:spcPts val="945"/>
              </a:spcBef>
              <a:defRPr sz="1900"/>
            </a:lvl3pPr>
            <a:lvl4pPr>
              <a:spcBef>
                <a:spcPts val="945"/>
              </a:spcBef>
              <a:defRPr sz="1600"/>
            </a:lvl4pPr>
            <a:lvl5pPr>
              <a:spcBef>
                <a:spcPts val="945"/>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013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80" y="408046"/>
            <a:ext cx="10969943" cy="830263"/>
          </a:xfrm>
        </p:spPr>
        <p:txBody>
          <a:bodyPr>
            <a:normAutofit/>
          </a:bodyPr>
          <a:lstStyle>
            <a:lvl1pPr>
              <a:defRPr sz="2099" b="1">
                <a:latin typeface="+mj-lt"/>
                <a:ea typeface="Roboto Medium"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609480" y="1269321"/>
            <a:ext cx="10969943" cy="5029200"/>
          </a:xfrm>
        </p:spPr>
        <p:txBody>
          <a:bodyPr>
            <a:normAutofit/>
          </a:bodyPr>
          <a:lstStyle>
            <a:lvl1pPr>
              <a:spcBef>
                <a:spcPts val="709"/>
              </a:spcBef>
              <a:defRPr sz="1800"/>
            </a:lvl1pPr>
            <a:lvl2pPr>
              <a:spcBef>
                <a:spcPts val="709"/>
              </a:spcBef>
              <a:defRPr sz="1575"/>
            </a:lvl2pPr>
            <a:lvl3pPr>
              <a:spcBef>
                <a:spcPts val="709"/>
              </a:spcBef>
              <a:defRPr sz="1425"/>
            </a:lvl3pPr>
            <a:lvl4pPr>
              <a:spcBef>
                <a:spcPts val="709"/>
              </a:spcBef>
              <a:defRPr sz="1200"/>
            </a:lvl4pPr>
            <a:lvl5pPr>
              <a:spcBef>
                <a:spcPts val="709"/>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066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7" y="1233918"/>
            <a:ext cx="10360501" cy="2349964"/>
          </a:xfrm>
        </p:spPr>
        <p:txBody>
          <a:bodyPr anchor="b">
            <a:normAutofit/>
          </a:bodyPr>
          <a:lstStyle>
            <a:lvl1pPr algn="ctr">
              <a:defRPr sz="3599"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2837" y="3592048"/>
            <a:ext cx="10360501" cy="1500187"/>
          </a:xfrm>
        </p:spPr>
        <p:txBody>
          <a:bodyPr anchor="t"/>
          <a:lstStyle>
            <a:lvl1pPr marL="0" indent="0" algn="ctr">
              <a:buNone/>
              <a:defRPr sz="1800">
                <a:solidFill>
                  <a:schemeClr val="bg1">
                    <a:lumMod val="50000"/>
                  </a:schemeClr>
                </a:solidFill>
              </a:defRPr>
            </a:lvl1pPr>
            <a:lvl2pPr marL="404801" indent="0">
              <a:buNone/>
              <a:defRPr sz="1575">
                <a:solidFill>
                  <a:schemeClr val="tx1">
                    <a:tint val="75000"/>
                  </a:schemeClr>
                </a:solidFill>
              </a:defRPr>
            </a:lvl2pPr>
            <a:lvl3pPr marL="809607" indent="0">
              <a:buNone/>
              <a:defRPr sz="1425">
                <a:solidFill>
                  <a:schemeClr val="tx1">
                    <a:tint val="75000"/>
                  </a:schemeClr>
                </a:solidFill>
              </a:defRPr>
            </a:lvl3pPr>
            <a:lvl4pPr marL="1214407" indent="0">
              <a:buNone/>
              <a:defRPr sz="1200">
                <a:solidFill>
                  <a:schemeClr val="tx1">
                    <a:tint val="75000"/>
                  </a:schemeClr>
                </a:solidFill>
              </a:defRPr>
            </a:lvl4pPr>
            <a:lvl5pPr marL="1619212" indent="0">
              <a:buNone/>
              <a:defRPr sz="1200">
                <a:solidFill>
                  <a:schemeClr val="tx1">
                    <a:tint val="75000"/>
                  </a:schemeClr>
                </a:solidFill>
              </a:defRPr>
            </a:lvl5pPr>
            <a:lvl6pPr marL="2024017" indent="0">
              <a:buNone/>
              <a:defRPr sz="1200">
                <a:solidFill>
                  <a:schemeClr val="tx1">
                    <a:tint val="75000"/>
                  </a:schemeClr>
                </a:solidFill>
              </a:defRPr>
            </a:lvl6pPr>
            <a:lvl7pPr marL="2428819" indent="0">
              <a:buNone/>
              <a:defRPr sz="1200">
                <a:solidFill>
                  <a:schemeClr val="tx1">
                    <a:tint val="75000"/>
                  </a:schemeClr>
                </a:solidFill>
              </a:defRPr>
            </a:lvl7pPr>
            <a:lvl8pPr marL="2833624" indent="0">
              <a:buNone/>
              <a:defRPr sz="1200">
                <a:solidFill>
                  <a:schemeClr val="tx1">
                    <a:tint val="75000"/>
                  </a:schemeClr>
                </a:solidFill>
              </a:defRPr>
            </a:lvl8pPr>
            <a:lvl9pPr marL="3238424"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429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268040"/>
            <a:ext cx="5383398" cy="5029200"/>
          </a:xfrm>
        </p:spPr>
        <p:txBody>
          <a:bodyPr>
            <a:normAutofit/>
          </a:bodyPr>
          <a:lstStyle>
            <a:lvl1pPr>
              <a:defRPr sz="1800">
                <a:solidFill>
                  <a:schemeClr val="tx1">
                    <a:lumMod val="90000"/>
                    <a:lumOff val="10000"/>
                  </a:schemeClr>
                </a:solidFill>
              </a:defRPr>
            </a:lvl1pPr>
            <a:lvl2pPr>
              <a:defRPr sz="1575">
                <a:solidFill>
                  <a:schemeClr val="tx1">
                    <a:lumMod val="90000"/>
                    <a:lumOff val="10000"/>
                  </a:schemeClr>
                </a:solidFill>
              </a:defRPr>
            </a:lvl2pPr>
            <a:lvl3pPr>
              <a:defRPr sz="1425">
                <a:solidFill>
                  <a:schemeClr val="tx1">
                    <a:lumMod val="90000"/>
                    <a:lumOff val="10000"/>
                  </a:schemeClr>
                </a:solidFill>
              </a:defRPr>
            </a:lvl3pPr>
            <a:lvl4pPr>
              <a:defRPr sz="1200">
                <a:solidFill>
                  <a:schemeClr val="tx1">
                    <a:lumMod val="90000"/>
                    <a:lumOff val="10000"/>
                  </a:schemeClr>
                </a:solidFill>
              </a:defRPr>
            </a:lvl4pPr>
            <a:lvl5pPr>
              <a:defRPr sz="1200">
                <a:solidFill>
                  <a:schemeClr val="tx1">
                    <a:lumMod val="90000"/>
                    <a:lumOff val="10000"/>
                  </a:schemeClr>
                </a:solidFill>
              </a:defRPr>
            </a:lvl5pPr>
            <a:lvl6pPr>
              <a:defRPr sz="1575"/>
            </a:lvl6pPr>
            <a:lvl7pPr>
              <a:defRPr sz="1575"/>
            </a:lvl7pPr>
            <a:lvl8pPr>
              <a:defRPr sz="1575"/>
            </a:lvl8pPr>
            <a:lvl9pPr>
              <a:defRPr sz="15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268040"/>
            <a:ext cx="5383398" cy="5029200"/>
          </a:xfrm>
        </p:spPr>
        <p:txBody>
          <a:bodyPr>
            <a:normAutofit/>
          </a:bodyPr>
          <a:lstStyle>
            <a:lvl1pPr>
              <a:defRPr sz="1800">
                <a:solidFill>
                  <a:schemeClr val="tx1">
                    <a:lumMod val="90000"/>
                    <a:lumOff val="10000"/>
                  </a:schemeClr>
                </a:solidFill>
              </a:defRPr>
            </a:lvl1pPr>
            <a:lvl2pPr>
              <a:defRPr sz="1575">
                <a:solidFill>
                  <a:schemeClr val="tx1">
                    <a:lumMod val="90000"/>
                    <a:lumOff val="10000"/>
                  </a:schemeClr>
                </a:solidFill>
              </a:defRPr>
            </a:lvl2pPr>
            <a:lvl3pPr>
              <a:defRPr sz="1425">
                <a:solidFill>
                  <a:schemeClr val="tx1">
                    <a:lumMod val="90000"/>
                    <a:lumOff val="10000"/>
                  </a:schemeClr>
                </a:solidFill>
              </a:defRPr>
            </a:lvl3pPr>
            <a:lvl4pPr>
              <a:defRPr sz="1200">
                <a:solidFill>
                  <a:schemeClr val="tx1">
                    <a:lumMod val="90000"/>
                    <a:lumOff val="10000"/>
                  </a:schemeClr>
                </a:solidFill>
              </a:defRPr>
            </a:lvl4pPr>
            <a:lvl5pPr>
              <a:defRPr sz="1200">
                <a:solidFill>
                  <a:schemeClr val="tx1">
                    <a:lumMod val="90000"/>
                    <a:lumOff val="10000"/>
                  </a:schemeClr>
                </a:solidFill>
              </a:defRPr>
            </a:lvl5pPr>
            <a:lvl6pPr>
              <a:defRPr sz="1575"/>
            </a:lvl6pPr>
            <a:lvl7pPr>
              <a:defRPr sz="1575"/>
            </a:lvl7pPr>
            <a:lvl8pPr>
              <a:defRPr sz="1575"/>
            </a:lvl8pPr>
            <a:lvl9pPr>
              <a:defRPr sz="15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072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9" y="1261805"/>
            <a:ext cx="5385514" cy="749808"/>
          </a:xfrm>
        </p:spPr>
        <p:txBody>
          <a:bodyPr anchor="b">
            <a:normAutofit/>
          </a:bodyPr>
          <a:lstStyle>
            <a:lvl1pPr marL="0" indent="0">
              <a:buNone/>
              <a:defRPr sz="1800" b="1"/>
            </a:lvl1pPr>
            <a:lvl2pPr marL="404801" indent="0">
              <a:buNone/>
              <a:defRPr sz="1800" b="1"/>
            </a:lvl2pPr>
            <a:lvl3pPr marL="809607" indent="0">
              <a:buNone/>
              <a:defRPr sz="1575" b="1"/>
            </a:lvl3pPr>
            <a:lvl4pPr marL="1214407" indent="0">
              <a:buNone/>
              <a:defRPr sz="1425" b="1"/>
            </a:lvl4pPr>
            <a:lvl5pPr marL="1619212" indent="0">
              <a:buNone/>
              <a:defRPr sz="1425" b="1"/>
            </a:lvl5pPr>
            <a:lvl6pPr marL="2024017" indent="0">
              <a:buNone/>
              <a:defRPr sz="1425" b="1"/>
            </a:lvl6pPr>
            <a:lvl7pPr marL="2428819" indent="0">
              <a:buNone/>
              <a:defRPr sz="1425" b="1"/>
            </a:lvl7pPr>
            <a:lvl8pPr marL="2833624" indent="0">
              <a:buNone/>
              <a:defRPr sz="1425" b="1"/>
            </a:lvl8pPr>
            <a:lvl9pPr marL="3238424" indent="0">
              <a:buNone/>
              <a:defRPr sz="1425" b="1"/>
            </a:lvl9pPr>
          </a:lstStyle>
          <a:p>
            <a:pPr lvl="0"/>
            <a:r>
              <a:rPr lang="en-US"/>
              <a:t>Edit Master text styles</a:t>
            </a:r>
          </a:p>
        </p:txBody>
      </p:sp>
      <p:sp>
        <p:nvSpPr>
          <p:cNvPr id="4" name="Content Placeholder 3"/>
          <p:cNvSpPr>
            <a:spLocks noGrp="1"/>
          </p:cNvSpPr>
          <p:nvPr>
            <p:ph sz="half" idx="2"/>
          </p:nvPr>
        </p:nvSpPr>
        <p:spPr>
          <a:xfrm>
            <a:off x="609449" y="2043413"/>
            <a:ext cx="5385514" cy="4206240"/>
          </a:xfrm>
        </p:spPr>
        <p:txBody>
          <a:bodyPr/>
          <a:lstStyle>
            <a:lvl1pPr>
              <a:defRPr sz="1800"/>
            </a:lvl1pPr>
            <a:lvl2pPr>
              <a:defRPr sz="1575"/>
            </a:lvl2pPr>
            <a:lvl3pPr>
              <a:defRPr sz="1425"/>
            </a:lvl3pPr>
            <a:lvl4pPr>
              <a:defRPr sz="1200"/>
            </a:lvl4pPr>
            <a:lvl5pPr>
              <a:defRPr sz="12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93" y="1263007"/>
            <a:ext cx="5387630" cy="749808"/>
          </a:xfrm>
        </p:spPr>
        <p:txBody>
          <a:bodyPr anchor="b">
            <a:normAutofit/>
          </a:bodyPr>
          <a:lstStyle>
            <a:lvl1pPr marL="0" indent="0">
              <a:buNone/>
              <a:defRPr sz="1800" b="1"/>
            </a:lvl1pPr>
            <a:lvl2pPr marL="404801" indent="0">
              <a:buNone/>
              <a:defRPr sz="1800" b="1"/>
            </a:lvl2pPr>
            <a:lvl3pPr marL="809607" indent="0">
              <a:buNone/>
              <a:defRPr sz="1575" b="1"/>
            </a:lvl3pPr>
            <a:lvl4pPr marL="1214407" indent="0">
              <a:buNone/>
              <a:defRPr sz="1425" b="1"/>
            </a:lvl4pPr>
            <a:lvl5pPr marL="1619212" indent="0">
              <a:buNone/>
              <a:defRPr sz="1425" b="1"/>
            </a:lvl5pPr>
            <a:lvl6pPr marL="2024017" indent="0">
              <a:buNone/>
              <a:defRPr sz="1425" b="1"/>
            </a:lvl6pPr>
            <a:lvl7pPr marL="2428819" indent="0">
              <a:buNone/>
              <a:defRPr sz="1425" b="1"/>
            </a:lvl7pPr>
            <a:lvl8pPr marL="2833624" indent="0">
              <a:buNone/>
              <a:defRPr sz="1425" b="1"/>
            </a:lvl8pPr>
            <a:lvl9pPr marL="3238424" indent="0">
              <a:buNone/>
              <a:defRPr sz="1425" b="1"/>
            </a:lvl9pPr>
          </a:lstStyle>
          <a:p>
            <a:pPr lvl="0"/>
            <a:r>
              <a:rPr lang="en-US"/>
              <a:t>Edit Master text styles</a:t>
            </a:r>
          </a:p>
        </p:txBody>
      </p:sp>
      <p:sp>
        <p:nvSpPr>
          <p:cNvPr id="6" name="Content Placeholder 5"/>
          <p:cNvSpPr>
            <a:spLocks noGrp="1"/>
          </p:cNvSpPr>
          <p:nvPr>
            <p:ph sz="quarter" idx="4"/>
          </p:nvPr>
        </p:nvSpPr>
        <p:spPr>
          <a:xfrm>
            <a:off x="6191793" y="2043413"/>
            <a:ext cx="5387630" cy="4206240"/>
          </a:xfrm>
        </p:spPr>
        <p:txBody>
          <a:bodyPr/>
          <a:lstStyle>
            <a:lvl1pPr>
              <a:defRPr sz="1800"/>
            </a:lvl1pPr>
            <a:lvl2pPr>
              <a:defRPr sz="1575"/>
            </a:lvl2pPr>
            <a:lvl3pPr>
              <a:defRPr sz="1425"/>
            </a:lvl3pPr>
            <a:lvl4pPr>
              <a:defRPr sz="1200"/>
            </a:lvl4pPr>
            <a:lvl5pPr>
              <a:defRPr sz="12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9038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80" y="1261852"/>
            <a:ext cx="10969943" cy="745087"/>
          </a:xfrm>
        </p:spPr>
        <p:txBody>
          <a:bodyPr anchor="b">
            <a:normAutofit/>
          </a:bodyPr>
          <a:lstStyle>
            <a:lvl1pPr marL="0" indent="0">
              <a:buNone/>
              <a:defRPr sz="1800" b="1"/>
            </a:lvl1pPr>
            <a:lvl2pPr marL="404801" indent="0">
              <a:buNone/>
              <a:defRPr sz="1800" b="1"/>
            </a:lvl2pPr>
            <a:lvl3pPr marL="809607" indent="0">
              <a:buNone/>
              <a:defRPr sz="1575" b="1"/>
            </a:lvl3pPr>
            <a:lvl4pPr marL="1214407" indent="0">
              <a:buNone/>
              <a:defRPr sz="1425" b="1"/>
            </a:lvl4pPr>
            <a:lvl5pPr marL="1619212" indent="0">
              <a:buNone/>
              <a:defRPr sz="1425" b="1"/>
            </a:lvl5pPr>
            <a:lvl6pPr marL="2024017" indent="0">
              <a:buNone/>
              <a:defRPr sz="1425" b="1"/>
            </a:lvl6pPr>
            <a:lvl7pPr marL="2428819" indent="0">
              <a:buNone/>
              <a:defRPr sz="1425" b="1"/>
            </a:lvl7pPr>
            <a:lvl8pPr marL="2833624" indent="0">
              <a:buNone/>
              <a:defRPr sz="1425" b="1"/>
            </a:lvl8pPr>
            <a:lvl9pPr marL="3238424" indent="0">
              <a:buNone/>
              <a:defRPr sz="1425" b="1"/>
            </a:lvl9pPr>
          </a:lstStyle>
          <a:p>
            <a:pPr lvl="0"/>
            <a:r>
              <a:rPr lang="en-US"/>
              <a:t>Edit Master text styles</a:t>
            </a:r>
          </a:p>
        </p:txBody>
      </p:sp>
      <p:sp>
        <p:nvSpPr>
          <p:cNvPr id="4" name="Content Placeholder 3"/>
          <p:cNvSpPr>
            <a:spLocks noGrp="1"/>
          </p:cNvSpPr>
          <p:nvPr>
            <p:ph sz="half" idx="2"/>
          </p:nvPr>
        </p:nvSpPr>
        <p:spPr>
          <a:xfrm>
            <a:off x="609449" y="2023319"/>
            <a:ext cx="5385514" cy="4297680"/>
          </a:xfrm>
        </p:spPr>
        <p:txBody>
          <a:bodyPr/>
          <a:lstStyle>
            <a:lvl1pPr>
              <a:defRPr sz="1800"/>
            </a:lvl1pPr>
            <a:lvl2pPr>
              <a:defRPr sz="1575"/>
            </a:lvl2pPr>
            <a:lvl3pPr>
              <a:defRPr sz="1425"/>
            </a:lvl3pPr>
            <a:lvl4pPr>
              <a:defRPr sz="1200"/>
            </a:lvl4pPr>
            <a:lvl5pPr>
              <a:defRPr sz="12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1793" y="2023319"/>
            <a:ext cx="5387630" cy="4297680"/>
          </a:xfrm>
        </p:spPr>
        <p:txBody>
          <a:bodyPr/>
          <a:lstStyle>
            <a:lvl1pPr>
              <a:defRPr sz="1800"/>
            </a:lvl1pPr>
            <a:lvl2pPr>
              <a:defRPr sz="1575"/>
            </a:lvl2pPr>
            <a:lvl3pPr>
              <a:defRPr sz="1425"/>
            </a:lvl3pPr>
            <a:lvl4pPr>
              <a:defRPr sz="1200"/>
            </a:lvl4pPr>
            <a:lvl5pPr>
              <a:defRPr sz="12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7599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80" y="849869"/>
            <a:ext cx="10969943" cy="745087"/>
          </a:xfrm>
        </p:spPr>
        <p:txBody>
          <a:bodyPr anchor="b">
            <a:normAutofit/>
          </a:bodyPr>
          <a:lstStyle>
            <a:lvl1pPr marL="0" indent="0">
              <a:buNone/>
              <a:defRPr sz="1800" b="1"/>
            </a:lvl1pPr>
            <a:lvl2pPr marL="404801" indent="0">
              <a:buNone/>
              <a:defRPr sz="1800" b="1"/>
            </a:lvl2pPr>
            <a:lvl3pPr marL="809607" indent="0">
              <a:buNone/>
              <a:defRPr sz="1575" b="1"/>
            </a:lvl3pPr>
            <a:lvl4pPr marL="1214407" indent="0">
              <a:buNone/>
              <a:defRPr sz="1425" b="1"/>
            </a:lvl4pPr>
            <a:lvl5pPr marL="1619212" indent="0">
              <a:buNone/>
              <a:defRPr sz="1425" b="1"/>
            </a:lvl5pPr>
            <a:lvl6pPr marL="2024017" indent="0">
              <a:buNone/>
              <a:defRPr sz="1425" b="1"/>
            </a:lvl6pPr>
            <a:lvl7pPr marL="2428819" indent="0">
              <a:buNone/>
              <a:defRPr sz="1425" b="1"/>
            </a:lvl7pPr>
            <a:lvl8pPr marL="2833624" indent="0">
              <a:buNone/>
              <a:defRPr sz="1425" b="1"/>
            </a:lvl8pPr>
            <a:lvl9pPr marL="3238424" indent="0">
              <a:buNone/>
              <a:defRPr sz="1425" b="1"/>
            </a:lvl9pPr>
          </a:lstStyle>
          <a:p>
            <a:pPr lvl="0"/>
            <a:r>
              <a:rPr lang="en-US"/>
              <a:t>Edit Master text styles</a:t>
            </a:r>
          </a:p>
        </p:txBody>
      </p:sp>
      <p:sp>
        <p:nvSpPr>
          <p:cNvPr id="6" name="Content Placeholder 5"/>
          <p:cNvSpPr>
            <a:spLocks noGrp="1"/>
          </p:cNvSpPr>
          <p:nvPr>
            <p:ph sz="quarter" idx="4"/>
          </p:nvPr>
        </p:nvSpPr>
        <p:spPr>
          <a:xfrm>
            <a:off x="4378255" y="1671135"/>
            <a:ext cx="3432338" cy="3951289"/>
          </a:xfrm>
        </p:spPr>
        <p:txBody>
          <a:bodyPr>
            <a:normAutofit/>
          </a:bodyPr>
          <a:lstStyle>
            <a:lvl1pPr>
              <a:defRPr sz="1575"/>
            </a:lvl1pPr>
            <a:lvl2pPr>
              <a:defRPr sz="1425"/>
            </a:lvl2pPr>
            <a:lvl3pPr>
              <a:defRPr sz="1200"/>
            </a:lvl3pPr>
            <a:lvl4pPr>
              <a:defRPr sz="1125"/>
            </a:lvl4pPr>
            <a:lvl5pPr>
              <a:defRPr sz="1125"/>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609450" y="1671135"/>
            <a:ext cx="3432338" cy="3951289"/>
          </a:xfrm>
        </p:spPr>
        <p:txBody>
          <a:bodyPr>
            <a:normAutofit/>
          </a:bodyPr>
          <a:lstStyle>
            <a:lvl1pPr>
              <a:defRPr sz="1575"/>
            </a:lvl1pPr>
            <a:lvl2pPr>
              <a:defRPr sz="1425"/>
            </a:lvl2pPr>
            <a:lvl3pPr>
              <a:defRPr sz="1200"/>
            </a:lvl3pPr>
            <a:lvl4pPr>
              <a:defRPr sz="1125"/>
            </a:lvl4pPr>
            <a:lvl5pPr>
              <a:defRPr sz="1125"/>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2"/>
          </p:nvPr>
        </p:nvSpPr>
        <p:spPr>
          <a:xfrm>
            <a:off x="8147050" y="1671135"/>
            <a:ext cx="3432338" cy="3951289"/>
          </a:xfrm>
        </p:spPr>
        <p:txBody>
          <a:bodyPr>
            <a:normAutofit/>
          </a:bodyPr>
          <a:lstStyle>
            <a:lvl1pPr>
              <a:defRPr sz="1575"/>
            </a:lvl1pPr>
            <a:lvl2pPr>
              <a:defRPr sz="1425"/>
            </a:lvl2pPr>
            <a:lvl3pPr>
              <a:defRPr sz="1200"/>
            </a:lvl3pPr>
            <a:lvl4pPr>
              <a:defRPr sz="1125"/>
            </a:lvl4pPr>
            <a:lvl5pPr>
              <a:defRPr sz="1125"/>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4267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80" y="829764"/>
            <a:ext cx="10969943" cy="745087"/>
          </a:xfrm>
        </p:spPr>
        <p:txBody>
          <a:bodyPr anchor="b">
            <a:normAutofit/>
          </a:bodyPr>
          <a:lstStyle>
            <a:lvl1pPr marL="0" indent="0">
              <a:buNone/>
              <a:defRPr sz="1800" b="1"/>
            </a:lvl1pPr>
            <a:lvl2pPr marL="404801" indent="0">
              <a:buNone/>
              <a:defRPr sz="1800" b="1"/>
            </a:lvl2pPr>
            <a:lvl3pPr marL="809607" indent="0">
              <a:buNone/>
              <a:defRPr sz="1575" b="1"/>
            </a:lvl3pPr>
            <a:lvl4pPr marL="1214407" indent="0">
              <a:buNone/>
              <a:defRPr sz="1425" b="1"/>
            </a:lvl4pPr>
            <a:lvl5pPr marL="1619212" indent="0">
              <a:buNone/>
              <a:defRPr sz="1425" b="1"/>
            </a:lvl5pPr>
            <a:lvl6pPr marL="2024017" indent="0">
              <a:buNone/>
              <a:defRPr sz="1425" b="1"/>
            </a:lvl6pPr>
            <a:lvl7pPr marL="2428819" indent="0">
              <a:buNone/>
              <a:defRPr sz="1425" b="1"/>
            </a:lvl7pPr>
            <a:lvl8pPr marL="2833624" indent="0">
              <a:buNone/>
              <a:defRPr sz="1425" b="1"/>
            </a:lvl8pPr>
            <a:lvl9pPr marL="3238424" indent="0">
              <a:buNone/>
              <a:defRPr sz="1425" b="1"/>
            </a:lvl9pPr>
          </a:lstStyle>
          <a:p>
            <a:pPr lvl="0"/>
            <a:r>
              <a:rPr lang="en-US"/>
              <a:t>Edit Master text styles</a:t>
            </a:r>
          </a:p>
        </p:txBody>
      </p:sp>
      <p:sp>
        <p:nvSpPr>
          <p:cNvPr id="8" name="Content Placeholder 5"/>
          <p:cNvSpPr>
            <a:spLocks noGrp="1"/>
          </p:cNvSpPr>
          <p:nvPr>
            <p:ph sz="quarter" idx="11"/>
          </p:nvPr>
        </p:nvSpPr>
        <p:spPr>
          <a:xfrm>
            <a:off x="609457" y="1651042"/>
            <a:ext cx="2691699" cy="3951289"/>
          </a:xfrm>
        </p:spPr>
        <p:txBody>
          <a:bodyPr>
            <a:normAutofit/>
          </a:bodyPr>
          <a:lstStyle>
            <a:lvl1pPr>
              <a:spcBef>
                <a:spcPts val="532"/>
              </a:spcBef>
              <a:defRPr sz="1575"/>
            </a:lvl1pPr>
            <a:lvl2pPr>
              <a:spcBef>
                <a:spcPts val="532"/>
              </a:spcBef>
              <a:defRPr sz="1425"/>
            </a:lvl2pPr>
            <a:lvl3pPr>
              <a:spcBef>
                <a:spcPts val="532"/>
              </a:spcBef>
              <a:defRPr sz="1200"/>
            </a:lvl3pPr>
            <a:lvl4pPr>
              <a:spcBef>
                <a:spcPts val="532"/>
              </a:spcBef>
              <a:defRPr sz="1125"/>
            </a:lvl4pPr>
            <a:lvl5pPr>
              <a:spcBef>
                <a:spcPts val="532"/>
              </a:spcBef>
              <a:defRPr sz="1125"/>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2"/>
          </p:nvPr>
        </p:nvSpPr>
        <p:spPr>
          <a:xfrm>
            <a:off x="3368871" y="1651042"/>
            <a:ext cx="2691699" cy="3951289"/>
          </a:xfrm>
        </p:spPr>
        <p:txBody>
          <a:bodyPr>
            <a:normAutofit/>
          </a:bodyPr>
          <a:lstStyle>
            <a:lvl1pPr>
              <a:spcBef>
                <a:spcPts val="532"/>
              </a:spcBef>
              <a:defRPr sz="1575"/>
            </a:lvl1pPr>
            <a:lvl2pPr>
              <a:spcBef>
                <a:spcPts val="532"/>
              </a:spcBef>
              <a:defRPr sz="1425"/>
            </a:lvl2pPr>
            <a:lvl3pPr>
              <a:spcBef>
                <a:spcPts val="532"/>
              </a:spcBef>
              <a:defRPr sz="1200"/>
            </a:lvl3pPr>
            <a:lvl4pPr>
              <a:spcBef>
                <a:spcPts val="532"/>
              </a:spcBef>
              <a:defRPr sz="1125"/>
            </a:lvl4pPr>
            <a:lvl5pPr>
              <a:spcBef>
                <a:spcPts val="532"/>
              </a:spcBef>
              <a:defRPr sz="1125"/>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3"/>
          </p:nvPr>
        </p:nvSpPr>
        <p:spPr>
          <a:xfrm>
            <a:off x="6128287" y="1651042"/>
            <a:ext cx="2691699" cy="3951289"/>
          </a:xfrm>
        </p:spPr>
        <p:txBody>
          <a:bodyPr>
            <a:normAutofit/>
          </a:bodyPr>
          <a:lstStyle>
            <a:lvl1pPr>
              <a:spcBef>
                <a:spcPts val="532"/>
              </a:spcBef>
              <a:defRPr sz="1575"/>
            </a:lvl1pPr>
            <a:lvl2pPr>
              <a:spcBef>
                <a:spcPts val="532"/>
              </a:spcBef>
              <a:defRPr sz="1425"/>
            </a:lvl2pPr>
            <a:lvl3pPr>
              <a:spcBef>
                <a:spcPts val="532"/>
              </a:spcBef>
              <a:defRPr sz="1200"/>
            </a:lvl3pPr>
            <a:lvl4pPr>
              <a:spcBef>
                <a:spcPts val="532"/>
              </a:spcBef>
              <a:defRPr sz="1125"/>
            </a:lvl4pPr>
            <a:lvl5pPr>
              <a:spcBef>
                <a:spcPts val="532"/>
              </a:spcBef>
              <a:defRPr sz="1125"/>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14"/>
          </p:nvPr>
        </p:nvSpPr>
        <p:spPr>
          <a:xfrm>
            <a:off x="8887701" y="1651042"/>
            <a:ext cx="2691699" cy="3951289"/>
          </a:xfrm>
        </p:spPr>
        <p:txBody>
          <a:bodyPr>
            <a:normAutofit/>
          </a:bodyPr>
          <a:lstStyle>
            <a:lvl1pPr>
              <a:spcBef>
                <a:spcPts val="532"/>
              </a:spcBef>
              <a:defRPr sz="1575"/>
            </a:lvl1pPr>
            <a:lvl2pPr>
              <a:spcBef>
                <a:spcPts val="532"/>
              </a:spcBef>
              <a:defRPr sz="1425"/>
            </a:lvl2pPr>
            <a:lvl3pPr>
              <a:spcBef>
                <a:spcPts val="532"/>
              </a:spcBef>
              <a:defRPr sz="1200"/>
            </a:lvl3pPr>
            <a:lvl4pPr>
              <a:spcBef>
                <a:spcPts val="532"/>
              </a:spcBef>
              <a:defRPr sz="1125"/>
            </a:lvl4pPr>
            <a:lvl5pPr>
              <a:spcBef>
                <a:spcPts val="532"/>
              </a:spcBef>
              <a:defRPr sz="1125"/>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8928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8110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2" name="Shape 159"/>
          <p:cNvSpPr/>
          <p:nvPr userDrawn="1"/>
        </p:nvSpPr>
        <p:spPr>
          <a:xfrm flipV="1">
            <a:off x="2690708" y="2476500"/>
            <a:ext cx="5" cy="1754616"/>
          </a:xfrm>
          <a:prstGeom prst="line">
            <a:avLst/>
          </a:prstGeom>
          <a:ln w="25400">
            <a:solidFill>
              <a:srgbClr val="FFFFFF"/>
            </a:solidFill>
            <a:miter lim="400000"/>
          </a:ln>
        </p:spPr>
        <p:txBody>
          <a:bodyPr lIns="38095" tIns="38095" rIns="38095" bIns="38095" anchor="ctr"/>
          <a:lstStyle/>
          <a:p>
            <a:pPr>
              <a:defRPr sz="2400"/>
            </a:pPr>
            <a:endParaRPr sz="2400">
              <a:solidFill>
                <a:srgbClr val="262626"/>
              </a:solidFill>
            </a:endParaRPr>
          </a:p>
        </p:txBody>
      </p:sp>
      <p:sp>
        <p:nvSpPr>
          <p:cNvPr id="3" name="Shape 161"/>
          <p:cNvSpPr/>
          <p:nvPr userDrawn="1"/>
        </p:nvSpPr>
        <p:spPr>
          <a:xfrm flipV="1">
            <a:off x="9794589" y="2476500"/>
            <a:ext cx="5" cy="1754616"/>
          </a:xfrm>
          <a:prstGeom prst="line">
            <a:avLst/>
          </a:prstGeom>
          <a:ln w="25400">
            <a:solidFill>
              <a:srgbClr val="FFFFFF"/>
            </a:solidFill>
            <a:miter lim="400000"/>
          </a:ln>
        </p:spPr>
        <p:txBody>
          <a:bodyPr lIns="38095" tIns="38095" rIns="38095" bIns="38095" anchor="ctr"/>
          <a:lstStyle/>
          <a:p>
            <a:pPr>
              <a:defRPr sz="2400"/>
            </a:pPr>
            <a:endParaRPr sz="2400">
              <a:solidFill>
                <a:srgbClr val="262626"/>
              </a:solidFill>
            </a:endParaRPr>
          </a:p>
        </p:txBody>
      </p:sp>
    </p:spTree>
    <p:extLst>
      <p:ext uri="{BB962C8B-B14F-4D97-AF65-F5344CB8AC3E}">
        <p14:creationId xmlns:p14="http://schemas.microsoft.com/office/powerpoint/2010/main" val="1887145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12" name="Shape 159"/>
          <p:cNvSpPr/>
          <p:nvPr/>
        </p:nvSpPr>
        <p:spPr>
          <a:xfrm flipV="1">
            <a:off x="2690708" y="2476500"/>
            <a:ext cx="5" cy="1754616"/>
          </a:xfrm>
          <a:prstGeom prst="line">
            <a:avLst/>
          </a:prstGeom>
          <a:ln w="25400">
            <a:solidFill>
              <a:srgbClr val="FFFFFF"/>
            </a:solidFill>
            <a:miter lim="400000"/>
          </a:ln>
        </p:spPr>
        <p:txBody>
          <a:bodyPr lIns="38086" tIns="38086" rIns="38086" bIns="38086" anchor="ctr"/>
          <a:lstStyle/>
          <a:p>
            <a:pPr>
              <a:defRPr sz="2400"/>
            </a:pPr>
            <a:endParaRPr sz="2399">
              <a:solidFill>
                <a:srgbClr val="262626"/>
              </a:solidFill>
            </a:endParaRPr>
          </a:p>
        </p:txBody>
      </p:sp>
      <p:sp>
        <p:nvSpPr>
          <p:cNvPr id="13" name="Shape 161"/>
          <p:cNvSpPr/>
          <p:nvPr/>
        </p:nvSpPr>
        <p:spPr>
          <a:xfrm flipV="1">
            <a:off x="9794589" y="2476500"/>
            <a:ext cx="5" cy="1754616"/>
          </a:xfrm>
          <a:prstGeom prst="line">
            <a:avLst/>
          </a:prstGeom>
          <a:ln w="25400">
            <a:solidFill>
              <a:srgbClr val="FFFFFF"/>
            </a:solidFill>
            <a:miter lim="400000"/>
          </a:ln>
        </p:spPr>
        <p:txBody>
          <a:bodyPr lIns="38086" tIns="38086" rIns="38086" bIns="38086" anchor="ctr"/>
          <a:lstStyle/>
          <a:p>
            <a:pPr>
              <a:defRPr sz="2400"/>
            </a:pPr>
            <a:endParaRPr sz="2399">
              <a:solidFill>
                <a:srgbClr val="262626"/>
              </a:solidFill>
            </a:endParaRPr>
          </a:p>
        </p:txBody>
      </p:sp>
    </p:spTree>
    <p:extLst>
      <p:ext uri="{BB962C8B-B14F-4D97-AF65-F5344CB8AC3E}">
        <p14:creationId xmlns:p14="http://schemas.microsoft.com/office/powerpoint/2010/main" val="54190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1233902"/>
            <a:ext cx="10360501" cy="2349964"/>
          </a:xfrm>
        </p:spPr>
        <p:txBody>
          <a:bodyPr anchor="b">
            <a:normAutofit/>
          </a:bodyPr>
          <a:lstStyle>
            <a:lvl1pPr algn="ctr">
              <a:defRPr sz="6000"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2834" y="3592025"/>
            <a:ext cx="10360501" cy="1500187"/>
          </a:xfrm>
        </p:spPr>
        <p:txBody>
          <a:bodyPr anchor="t"/>
          <a:lstStyle>
            <a:lvl1pPr marL="0" indent="0" algn="ctr">
              <a:buNone/>
              <a:defRPr sz="2400">
                <a:solidFill>
                  <a:schemeClr val="bg1">
                    <a:lumMod val="50000"/>
                  </a:schemeClr>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76095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d Title and Content with Logo">
    <p:spTree>
      <p:nvGrpSpPr>
        <p:cNvPr id="1" name=""/>
        <p:cNvGrpSpPr/>
        <p:nvPr/>
      </p:nvGrpSpPr>
      <p:grpSpPr>
        <a:xfrm>
          <a:off x="0" y="0"/>
          <a:ext cx="0" cy="0"/>
          <a:chOff x="0" y="0"/>
          <a:chExt cx="0" cy="0"/>
        </a:xfrm>
      </p:grpSpPr>
      <p:sp>
        <p:nvSpPr>
          <p:cNvPr id="2" name="Rectangle 1"/>
          <p:cNvSpPr/>
          <p:nvPr/>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5" tIns="45700" rIns="91395" bIns="45700" rtlCol="0" anchor="ctr"/>
          <a:lstStyle/>
          <a:p>
            <a:pPr algn="ctr"/>
            <a:endParaRPr lang="en-US" sz="1200">
              <a:solidFill>
                <a:srgbClr val="FFFFFF"/>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4841" y="1123971"/>
            <a:ext cx="3359196" cy="57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hasCustomPrompt="1"/>
          </p:nvPr>
        </p:nvSpPr>
        <p:spPr>
          <a:xfrm>
            <a:off x="962837" y="2166073"/>
            <a:ext cx="10360501" cy="2349964"/>
          </a:xfrm>
        </p:spPr>
        <p:txBody>
          <a:bodyPr anchor="b">
            <a:normAutofit/>
          </a:bodyPr>
          <a:lstStyle>
            <a:lvl1pPr algn="ctr">
              <a:defRPr sz="4051" b="1" cap="none">
                <a:solidFill>
                  <a:schemeClr val="bg1"/>
                </a:solidFill>
              </a:defRPr>
            </a:lvl1pPr>
          </a:lstStyle>
          <a:p>
            <a:r>
              <a:rPr lang="en-US" dirty="0"/>
              <a:t>CLICK TO EDIT MASTER TITLE STYLE</a:t>
            </a:r>
          </a:p>
        </p:txBody>
      </p:sp>
      <p:sp>
        <p:nvSpPr>
          <p:cNvPr id="6" name="Text Placeholder 2"/>
          <p:cNvSpPr>
            <a:spLocks noGrp="1"/>
          </p:cNvSpPr>
          <p:nvPr>
            <p:ph type="body" idx="1"/>
          </p:nvPr>
        </p:nvSpPr>
        <p:spPr>
          <a:xfrm>
            <a:off x="962837" y="4524188"/>
            <a:ext cx="10360501" cy="1500187"/>
          </a:xfrm>
        </p:spPr>
        <p:txBody>
          <a:bodyPr anchor="t"/>
          <a:lstStyle>
            <a:lvl1pPr marL="0" indent="0" algn="ctr">
              <a:buNone/>
              <a:defRPr sz="1800">
                <a:solidFill>
                  <a:schemeClr val="bg1"/>
                </a:solidFill>
              </a:defRPr>
            </a:lvl1pPr>
            <a:lvl2pPr marL="404801" indent="0">
              <a:buNone/>
              <a:defRPr sz="1575">
                <a:solidFill>
                  <a:schemeClr val="tx1">
                    <a:tint val="75000"/>
                  </a:schemeClr>
                </a:solidFill>
              </a:defRPr>
            </a:lvl2pPr>
            <a:lvl3pPr marL="809607" indent="0">
              <a:buNone/>
              <a:defRPr sz="1425">
                <a:solidFill>
                  <a:schemeClr val="tx1">
                    <a:tint val="75000"/>
                  </a:schemeClr>
                </a:solidFill>
              </a:defRPr>
            </a:lvl3pPr>
            <a:lvl4pPr marL="1214407" indent="0">
              <a:buNone/>
              <a:defRPr sz="1200">
                <a:solidFill>
                  <a:schemeClr val="tx1">
                    <a:tint val="75000"/>
                  </a:schemeClr>
                </a:solidFill>
              </a:defRPr>
            </a:lvl4pPr>
            <a:lvl5pPr marL="1619212" indent="0">
              <a:buNone/>
              <a:defRPr sz="1200">
                <a:solidFill>
                  <a:schemeClr val="tx1">
                    <a:tint val="75000"/>
                  </a:schemeClr>
                </a:solidFill>
              </a:defRPr>
            </a:lvl5pPr>
            <a:lvl6pPr marL="2024017" indent="0">
              <a:buNone/>
              <a:defRPr sz="1200">
                <a:solidFill>
                  <a:schemeClr val="tx1">
                    <a:tint val="75000"/>
                  </a:schemeClr>
                </a:solidFill>
              </a:defRPr>
            </a:lvl6pPr>
            <a:lvl7pPr marL="2428819" indent="0">
              <a:buNone/>
              <a:defRPr sz="1200">
                <a:solidFill>
                  <a:schemeClr val="tx1">
                    <a:tint val="75000"/>
                  </a:schemeClr>
                </a:solidFill>
              </a:defRPr>
            </a:lvl7pPr>
            <a:lvl8pPr marL="2833624" indent="0">
              <a:buNone/>
              <a:defRPr sz="1200">
                <a:solidFill>
                  <a:schemeClr val="tx1">
                    <a:tint val="75000"/>
                  </a:schemeClr>
                </a:solidFill>
              </a:defRPr>
            </a:lvl8pPr>
            <a:lvl9pPr marL="3238424"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728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d Title and Content">
    <p:spTree>
      <p:nvGrpSpPr>
        <p:cNvPr id="1" name=""/>
        <p:cNvGrpSpPr/>
        <p:nvPr/>
      </p:nvGrpSpPr>
      <p:grpSpPr>
        <a:xfrm>
          <a:off x="0" y="0"/>
          <a:ext cx="0" cy="0"/>
          <a:chOff x="0" y="0"/>
          <a:chExt cx="0" cy="0"/>
        </a:xfrm>
      </p:grpSpPr>
      <p:sp>
        <p:nvSpPr>
          <p:cNvPr id="2" name="Rectangle 1"/>
          <p:cNvSpPr/>
          <p:nvPr/>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5" tIns="45700" rIns="91395" bIns="45700" rtlCol="0" anchor="ctr"/>
          <a:lstStyle/>
          <a:p>
            <a:pPr algn="ctr"/>
            <a:endParaRPr lang="en-US">
              <a:solidFill>
                <a:srgbClr val="FFFFFF"/>
              </a:solidFill>
            </a:endParaRPr>
          </a:p>
        </p:txBody>
      </p:sp>
      <p:sp>
        <p:nvSpPr>
          <p:cNvPr id="4" name="Title 1"/>
          <p:cNvSpPr>
            <a:spLocks noGrp="1"/>
          </p:cNvSpPr>
          <p:nvPr>
            <p:ph type="title" hasCustomPrompt="1"/>
          </p:nvPr>
        </p:nvSpPr>
        <p:spPr>
          <a:xfrm>
            <a:off x="962837" y="1280242"/>
            <a:ext cx="10360501" cy="2349964"/>
          </a:xfrm>
        </p:spPr>
        <p:txBody>
          <a:bodyPr anchor="b">
            <a:normAutofit/>
          </a:bodyPr>
          <a:lstStyle>
            <a:lvl1pPr algn="ctr">
              <a:defRPr sz="4051" b="1" cap="none">
                <a:solidFill>
                  <a:schemeClr val="bg1"/>
                </a:solidFill>
              </a:defRPr>
            </a:lvl1pPr>
          </a:lstStyle>
          <a:p>
            <a:r>
              <a:rPr lang="en-US" dirty="0"/>
              <a:t>CLICK TO EDIT MASTER TITLE STYLE</a:t>
            </a:r>
          </a:p>
        </p:txBody>
      </p:sp>
      <p:sp>
        <p:nvSpPr>
          <p:cNvPr id="5" name="Text Placeholder 2"/>
          <p:cNvSpPr>
            <a:spLocks noGrp="1"/>
          </p:cNvSpPr>
          <p:nvPr>
            <p:ph type="body" idx="1"/>
          </p:nvPr>
        </p:nvSpPr>
        <p:spPr>
          <a:xfrm>
            <a:off x="962837" y="3638364"/>
            <a:ext cx="10360501" cy="1500187"/>
          </a:xfrm>
        </p:spPr>
        <p:txBody>
          <a:bodyPr anchor="t"/>
          <a:lstStyle>
            <a:lvl1pPr marL="0" indent="0" algn="ctr">
              <a:buNone/>
              <a:defRPr sz="1800">
                <a:solidFill>
                  <a:schemeClr val="bg1"/>
                </a:solidFill>
              </a:defRPr>
            </a:lvl1pPr>
            <a:lvl2pPr marL="404801" indent="0">
              <a:buNone/>
              <a:defRPr sz="1575">
                <a:solidFill>
                  <a:schemeClr val="tx1">
                    <a:tint val="75000"/>
                  </a:schemeClr>
                </a:solidFill>
              </a:defRPr>
            </a:lvl2pPr>
            <a:lvl3pPr marL="809607" indent="0">
              <a:buNone/>
              <a:defRPr sz="1425">
                <a:solidFill>
                  <a:schemeClr val="tx1">
                    <a:tint val="75000"/>
                  </a:schemeClr>
                </a:solidFill>
              </a:defRPr>
            </a:lvl3pPr>
            <a:lvl4pPr marL="1214407" indent="0">
              <a:buNone/>
              <a:defRPr sz="1200">
                <a:solidFill>
                  <a:schemeClr val="tx1">
                    <a:tint val="75000"/>
                  </a:schemeClr>
                </a:solidFill>
              </a:defRPr>
            </a:lvl4pPr>
            <a:lvl5pPr marL="1619212" indent="0">
              <a:buNone/>
              <a:defRPr sz="1200">
                <a:solidFill>
                  <a:schemeClr val="tx1">
                    <a:tint val="75000"/>
                  </a:schemeClr>
                </a:solidFill>
              </a:defRPr>
            </a:lvl5pPr>
            <a:lvl6pPr marL="2024017" indent="0">
              <a:buNone/>
              <a:defRPr sz="1200">
                <a:solidFill>
                  <a:schemeClr val="tx1">
                    <a:tint val="75000"/>
                  </a:schemeClr>
                </a:solidFill>
              </a:defRPr>
            </a:lvl6pPr>
            <a:lvl7pPr marL="2428819" indent="0">
              <a:buNone/>
              <a:defRPr sz="1200">
                <a:solidFill>
                  <a:schemeClr val="tx1">
                    <a:tint val="75000"/>
                  </a:schemeClr>
                </a:solidFill>
              </a:defRPr>
            </a:lvl7pPr>
            <a:lvl8pPr marL="2833624" indent="0">
              <a:buNone/>
              <a:defRPr sz="1200">
                <a:solidFill>
                  <a:schemeClr val="tx1">
                    <a:tint val="75000"/>
                  </a:schemeClr>
                </a:solidFill>
              </a:defRPr>
            </a:lvl8pPr>
            <a:lvl9pPr marL="3238424" indent="0">
              <a:buNone/>
              <a:defRPr sz="1200">
                <a:solidFill>
                  <a:schemeClr val="tx1">
                    <a:tint val="75000"/>
                  </a:schemeClr>
                </a:solidFill>
              </a:defRPr>
            </a:lvl9pPr>
          </a:lstStyle>
          <a:p>
            <a:pPr lvl="0"/>
            <a:r>
              <a:rPr lang="en-US"/>
              <a:t>Edit Master text styles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372" y="6248196"/>
            <a:ext cx="1649938" cy="28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93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Red Blank with Logo">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5" tIns="45700" rIns="91395" bIns="45700" rtlCol="0" anchor="ctr"/>
          <a:lstStyle/>
          <a:p>
            <a:pPr algn="ctr"/>
            <a:endParaRPr lang="en-US">
              <a:solidFill>
                <a:srgbClr val="FFFFFF"/>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373" y="6248196"/>
            <a:ext cx="1686761" cy="28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587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Red Blank">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5" tIns="45700" rIns="91395" bIns="45700" rtlCol="0" anchor="ctr"/>
          <a:lstStyle/>
          <a:p>
            <a:pPr algn="ctr"/>
            <a:endParaRPr lang="en-US">
              <a:solidFill>
                <a:srgbClr val="FFFFFF"/>
              </a:solidFill>
            </a:endParaRPr>
          </a:p>
        </p:txBody>
      </p:sp>
    </p:spTree>
    <p:extLst>
      <p:ext uri="{BB962C8B-B14F-4D97-AF65-F5344CB8AC3E}">
        <p14:creationId xmlns:p14="http://schemas.microsoft.com/office/powerpoint/2010/main" val="2656173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5" tIns="45700" rIns="91395" bIns="45700" rtlCol="0" anchor="ctr"/>
          <a:lstStyle/>
          <a:p>
            <a:pPr algn="ctr"/>
            <a:endParaRPr lang="en-US">
              <a:solidFill>
                <a:srgbClr val="FFFFFF"/>
              </a:solidFill>
            </a:endParaRPr>
          </a:p>
        </p:txBody>
      </p:sp>
      <p:sp>
        <p:nvSpPr>
          <p:cNvPr id="3" name="Freeform 2"/>
          <p:cNvSpPr/>
          <p:nvPr/>
        </p:nvSpPr>
        <p:spPr>
          <a:xfrm>
            <a:off x="5196033"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p:cNvSpPr>
            <a:spLocks noGrp="1"/>
          </p:cNvSpPr>
          <p:nvPr>
            <p:ph type="title"/>
          </p:nvPr>
        </p:nvSpPr>
        <p:spPr>
          <a:xfrm>
            <a:off x="609480" y="407995"/>
            <a:ext cx="10969943" cy="859536"/>
          </a:xfrm>
        </p:spPr>
        <p:txBody>
          <a:bodyPr>
            <a:normAutofit/>
          </a:bodyPr>
          <a:lstStyle>
            <a:lvl1pPr>
              <a:defRPr sz="2399" b="1">
                <a:solidFill>
                  <a:schemeClr val="bg1"/>
                </a:solidFill>
                <a:latin typeface="+mj-lt"/>
                <a:ea typeface="Roboto Medium" pitchFamily="2" charset="0"/>
              </a:defRPr>
            </a:lvl1pPr>
          </a:lstStyle>
          <a:p>
            <a:r>
              <a:rPr lang="en-US"/>
              <a:t>Click to edit Master title style</a:t>
            </a:r>
            <a:endParaRPr lang="en-US" dirty="0"/>
          </a:p>
        </p:txBody>
      </p:sp>
      <p:sp>
        <p:nvSpPr>
          <p:cNvPr id="5" name="Content Placeholder 2"/>
          <p:cNvSpPr>
            <a:spLocks noGrp="1"/>
          </p:cNvSpPr>
          <p:nvPr>
            <p:ph idx="1"/>
          </p:nvPr>
        </p:nvSpPr>
        <p:spPr>
          <a:xfrm>
            <a:off x="609480" y="1297680"/>
            <a:ext cx="10969943" cy="5030989"/>
          </a:xfrm>
        </p:spPr>
        <p:txBody>
          <a:bodyPr>
            <a:normAutofit/>
          </a:bodyPr>
          <a:lstStyle>
            <a:lvl1pPr>
              <a:spcBef>
                <a:spcPts val="709"/>
              </a:spcBef>
              <a:defRPr sz="1800">
                <a:solidFill>
                  <a:schemeClr val="bg1"/>
                </a:solidFill>
              </a:defRPr>
            </a:lvl1pPr>
            <a:lvl2pPr>
              <a:spcBef>
                <a:spcPts val="709"/>
              </a:spcBef>
              <a:defRPr sz="1575">
                <a:solidFill>
                  <a:schemeClr val="bg1"/>
                </a:solidFill>
              </a:defRPr>
            </a:lvl2pPr>
            <a:lvl3pPr>
              <a:spcBef>
                <a:spcPts val="709"/>
              </a:spcBef>
              <a:defRPr sz="1425">
                <a:solidFill>
                  <a:schemeClr val="bg1"/>
                </a:solidFill>
              </a:defRPr>
            </a:lvl3pPr>
            <a:lvl4pPr>
              <a:spcBef>
                <a:spcPts val="709"/>
              </a:spcBef>
              <a:defRPr sz="1200">
                <a:solidFill>
                  <a:schemeClr val="bg1"/>
                </a:solidFill>
              </a:defRPr>
            </a:lvl4pPr>
            <a:lvl5pPr>
              <a:spcBef>
                <a:spcPts val="709"/>
              </a:spcBef>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5803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6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5" tIns="45700" rIns="91395" bIns="45700" rtlCol="0" anchor="ctr"/>
          <a:lstStyle/>
          <a:p>
            <a:pPr algn="ctr"/>
            <a:endParaRPr lang="en-US">
              <a:solidFill>
                <a:srgbClr val="FFFFFF"/>
              </a:solidFill>
            </a:endParaRPr>
          </a:p>
        </p:txBody>
      </p:sp>
      <p:sp>
        <p:nvSpPr>
          <p:cNvPr id="3" name="Freeform 2"/>
          <p:cNvSpPr/>
          <p:nvPr/>
        </p:nvSpPr>
        <p:spPr>
          <a:xfrm>
            <a:off x="5196033"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p:nvPr/>
        </p:nvSpPr>
        <p:spPr>
          <a:xfrm>
            <a:off x="1" y="1384209"/>
            <a:ext cx="12188825" cy="48134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09480" y="408046"/>
            <a:ext cx="10969943" cy="830263"/>
          </a:xfrm>
        </p:spPr>
        <p:txBody>
          <a:bodyPr>
            <a:normAutofit/>
          </a:bodyPr>
          <a:lstStyle>
            <a:lvl1pPr>
              <a:defRPr sz="2399" b="1">
                <a:solidFill>
                  <a:schemeClr val="bg1"/>
                </a:solidFill>
                <a:latin typeface="+mj-lt"/>
                <a:ea typeface="Roboto Medium" pitchFamily="2" charset="0"/>
              </a:defRPr>
            </a:lvl1pPr>
          </a:lstStyle>
          <a:p>
            <a:r>
              <a:rPr lang="en-US"/>
              <a:t>Click to edit Master title style</a:t>
            </a:r>
            <a:endParaRPr lang="en-US" dirty="0"/>
          </a:p>
        </p:txBody>
      </p:sp>
      <p:sp>
        <p:nvSpPr>
          <p:cNvPr id="6" name="Content Placeholder 2"/>
          <p:cNvSpPr>
            <a:spLocks noGrp="1"/>
          </p:cNvSpPr>
          <p:nvPr>
            <p:ph idx="1"/>
          </p:nvPr>
        </p:nvSpPr>
        <p:spPr>
          <a:xfrm>
            <a:off x="609480" y="1599912"/>
            <a:ext cx="10969943" cy="4525963"/>
          </a:xfrm>
        </p:spPr>
        <p:txBody>
          <a:bodyPr>
            <a:normAutofit/>
          </a:bodyPr>
          <a:lstStyle>
            <a:lvl1pPr>
              <a:spcBef>
                <a:spcPts val="709"/>
              </a:spcBef>
              <a:defRPr sz="1800"/>
            </a:lvl1pPr>
            <a:lvl2pPr>
              <a:spcBef>
                <a:spcPts val="709"/>
              </a:spcBef>
              <a:defRPr sz="1575"/>
            </a:lvl2pPr>
            <a:lvl3pPr>
              <a:spcBef>
                <a:spcPts val="709"/>
              </a:spcBef>
              <a:defRPr sz="1425"/>
            </a:lvl3pPr>
            <a:lvl4pPr>
              <a:spcBef>
                <a:spcPts val="709"/>
              </a:spcBef>
              <a:defRPr sz="1200"/>
            </a:lvl4pPr>
            <a:lvl5pPr>
              <a:spcBef>
                <a:spcPts val="709"/>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2807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2934270" y="4523835"/>
            <a:ext cx="6339862" cy="1239824"/>
          </a:xfrm>
        </p:spPr>
        <p:txBody>
          <a:bodyPr anchor="t">
            <a:normAutofit/>
          </a:bodyPr>
          <a:lstStyle>
            <a:lvl1pPr marL="0" indent="0" algn="ctr">
              <a:buNone/>
              <a:defRPr sz="1575">
                <a:solidFill>
                  <a:schemeClr val="tx1">
                    <a:lumMod val="75000"/>
                    <a:lumOff val="25000"/>
                  </a:schemeClr>
                </a:solidFill>
              </a:defRPr>
            </a:lvl1pPr>
            <a:lvl2pPr marL="404801" indent="0">
              <a:buNone/>
              <a:defRPr sz="1575">
                <a:solidFill>
                  <a:schemeClr val="tx1">
                    <a:tint val="75000"/>
                  </a:schemeClr>
                </a:solidFill>
              </a:defRPr>
            </a:lvl2pPr>
            <a:lvl3pPr marL="809607" indent="0">
              <a:buNone/>
              <a:defRPr sz="1425">
                <a:solidFill>
                  <a:schemeClr val="tx1">
                    <a:tint val="75000"/>
                  </a:schemeClr>
                </a:solidFill>
              </a:defRPr>
            </a:lvl3pPr>
            <a:lvl4pPr marL="1214407" indent="0">
              <a:buNone/>
              <a:defRPr sz="1200">
                <a:solidFill>
                  <a:schemeClr val="tx1">
                    <a:tint val="75000"/>
                  </a:schemeClr>
                </a:solidFill>
              </a:defRPr>
            </a:lvl4pPr>
            <a:lvl5pPr marL="1619212" indent="0">
              <a:buNone/>
              <a:defRPr sz="1200">
                <a:solidFill>
                  <a:schemeClr val="tx1">
                    <a:tint val="75000"/>
                  </a:schemeClr>
                </a:solidFill>
              </a:defRPr>
            </a:lvl5pPr>
            <a:lvl6pPr marL="2024017" indent="0">
              <a:buNone/>
              <a:defRPr sz="1200">
                <a:solidFill>
                  <a:schemeClr val="tx1">
                    <a:tint val="75000"/>
                  </a:schemeClr>
                </a:solidFill>
              </a:defRPr>
            </a:lvl6pPr>
            <a:lvl7pPr marL="2428819" indent="0">
              <a:buNone/>
              <a:defRPr sz="1200">
                <a:solidFill>
                  <a:schemeClr val="tx1">
                    <a:tint val="75000"/>
                  </a:schemeClr>
                </a:solidFill>
              </a:defRPr>
            </a:lvl7pPr>
            <a:lvl8pPr marL="2833624" indent="0">
              <a:buNone/>
              <a:defRPr sz="1200">
                <a:solidFill>
                  <a:schemeClr val="tx1">
                    <a:tint val="75000"/>
                  </a:schemeClr>
                </a:solidFill>
              </a:defRPr>
            </a:lvl8pPr>
            <a:lvl9pPr marL="3238424" indent="0">
              <a:buNone/>
              <a:defRPr sz="1200">
                <a:solidFill>
                  <a:schemeClr val="tx1">
                    <a:tint val="75000"/>
                  </a:schemeClr>
                </a:solidFill>
              </a:defRPr>
            </a:lvl9pPr>
          </a:lstStyle>
          <a:p>
            <a:pPr lvl="0"/>
            <a:r>
              <a:rPr lang="en-US"/>
              <a:t>Edit Master text styles</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0259" y="2720331"/>
            <a:ext cx="6248397" cy="106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580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5" tIns="45700" rIns="91395" bIns="45700" rtlCol="0" anchor="ctr"/>
          <a:lstStyle/>
          <a:p>
            <a:pPr algn="ctr"/>
            <a:endParaRPr lang="en-US">
              <a:solidFill>
                <a:srgbClr val="FFFFFF"/>
              </a:solidFill>
            </a:endParaRPr>
          </a:p>
        </p:txBody>
      </p:sp>
      <p:sp>
        <p:nvSpPr>
          <p:cNvPr id="3" name="Freeform 2"/>
          <p:cNvSpPr/>
          <p:nvPr/>
        </p:nvSpPr>
        <p:spPr>
          <a:xfrm>
            <a:off x="5196033"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71174" y="15"/>
            <a:ext cx="7316095" cy="6865652"/>
          </a:xfrm>
          <a:prstGeom prst="rect">
            <a:avLst/>
          </a:prstGeom>
        </p:spPr>
      </p:pic>
      <p:sp>
        <p:nvSpPr>
          <p:cNvPr id="10" name="Freeform 9"/>
          <p:cNvSpPr/>
          <p:nvPr userDrawn="1"/>
        </p:nvSpPr>
        <p:spPr>
          <a:xfrm>
            <a:off x="4568875" y="0"/>
            <a:ext cx="699079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bg2">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71174" y="15"/>
            <a:ext cx="7316095" cy="6865652"/>
          </a:xfrm>
          <a:prstGeom prst="rect">
            <a:avLst/>
          </a:prstGeom>
        </p:spPr>
      </p:pic>
      <p:sp>
        <p:nvSpPr>
          <p:cNvPr id="5" name="Content Placeholder 2"/>
          <p:cNvSpPr>
            <a:spLocks noGrp="1"/>
          </p:cNvSpPr>
          <p:nvPr>
            <p:ph idx="1"/>
          </p:nvPr>
        </p:nvSpPr>
        <p:spPr>
          <a:xfrm>
            <a:off x="609468" y="1287516"/>
            <a:ext cx="5498364" cy="5030989"/>
          </a:xfrm>
        </p:spPr>
        <p:txBody>
          <a:bodyPr>
            <a:normAutofit/>
          </a:bodyPr>
          <a:lstStyle>
            <a:lvl1pPr>
              <a:spcBef>
                <a:spcPts val="709"/>
              </a:spcBef>
              <a:defRPr sz="1800">
                <a:solidFill>
                  <a:schemeClr val="bg1"/>
                </a:solidFill>
              </a:defRPr>
            </a:lvl1pPr>
            <a:lvl2pPr>
              <a:spcBef>
                <a:spcPts val="709"/>
              </a:spcBef>
              <a:defRPr sz="1575">
                <a:solidFill>
                  <a:schemeClr val="bg1"/>
                </a:solidFill>
              </a:defRPr>
            </a:lvl2pPr>
            <a:lvl3pPr>
              <a:spcBef>
                <a:spcPts val="709"/>
              </a:spcBef>
              <a:defRPr sz="1425">
                <a:solidFill>
                  <a:schemeClr val="bg1"/>
                </a:solidFill>
              </a:defRPr>
            </a:lvl3pPr>
            <a:lvl4pPr>
              <a:spcBef>
                <a:spcPts val="709"/>
              </a:spcBef>
              <a:defRPr sz="1200">
                <a:solidFill>
                  <a:schemeClr val="bg1"/>
                </a:solidFill>
              </a:defRPr>
            </a:lvl4pPr>
            <a:lvl5pPr>
              <a:spcBef>
                <a:spcPts val="709"/>
              </a:spcBef>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609480" y="407995"/>
            <a:ext cx="10969943" cy="859536"/>
          </a:xfrm>
        </p:spPr>
        <p:txBody>
          <a:bodyPr>
            <a:normAutofit/>
          </a:bodyPr>
          <a:lstStyle>
            <a:lvl1pPr>
              <a:defRPr sz="2399" b="1">
                <a:solidFill>
                  <a:schemeClr val="bg1"/>
                </a:solidFill>
                <a:latin typeface="+mj-lt"/>
                <a:ea typeface="Roboto Medium" pitchFamily="2" charset="0"/>
              </a:defRPr>
            </a:lvl1pPr>
          </a:lstStyle>
          <a:p>
            <a:r>
              <a:rPr lang="en-US"/>
              <a:t>Click to edit Master title style</a:t>
            </a:r>
            <a:endParaRPr lang="en-US" dirty="0"/>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56372" y="6248196"/>
            <a:ext cx="1649938" cy="28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841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80" y="408038"/>
            <a:ext cx="10969943" cy="861327"/>
          </a:xfrm>
        </p:spPr>
        <p:txBody>
          <a:bodyPr>
            <a:normAutofit/>
          </a:bodyPr>
          <a:lstStyle>
            <a:lvl1pPr>
              <a:defRPr sz="2102" b="1">
                <a:solidFill>
                  <a:srgbClr val="AA1616"/>
                </a:solidFill>
                <a:latin typeface="+mj-lt"/>
                <a:ea typeface="Roboto Medium"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609480" y="1299465"/>
            <a:ext cx="10969943" cy="5029200"/>
          </a:xfrm>
        </p:spPr>
        <p:txBody>
          <a:bodyPr>
            <a:normAutofit/>
          </a:bodyPr>
          <a:lstStyle>
            <a:lvl1pPr>
              <a:spcBef>
                <a:spcPts val="709"/>
              </a:spcBef>
              <a:defRPr sz="1351"/>
            </a:lvl1pPr>
            <a:lvl2pPr>
              <a:spcBef>
                <a:spcPts val="709"/>
              </a:spcBef>
              <a:defRPr sz="1351"/>
            </a:lvl2pPr>
            <a:lvl3pPr>
              <a:spcBef>
                <a:spcPts val="709"/>
              </a:spcBef>
              <a:defRPr sz="1200"/>
            </a:lvl3pPr>
            <a:lvl4pPr>
              <a:spcBef>
                <a:spcPts val="709"/>
              </a:spcBef>
              <a:defRPr sz="900"/>
            </a:lvl4pPr>
            <a:lvl5pPr>
              <a:spcBef>
                <a:spcPts val="709"/>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3709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T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A161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441" y="1298181"/>
            <a:ext cx="5383398" cy="5029200"/>
          </a:xfrm>
        </p:spPr>
        <p:txBody>
          <a:bodyPr>
            <a:normAutofit/>
          </a:bodyPr>
          <a:lstStyle>
            <a:lvl1pPr>
              <a:defRPr sz="1351">
                <a:solidFill>
                  <a:schemeClr val="tx1">
                    <a:lumMod val="90000"/>
                    <a:lumOff val="10000"/>
                  </a:schemeClr>
                </a:solidFill>
              </a:defRPr>
            </a:lvl1pPr>
            <a:lvl2pPr>
              <a:defRPr sz="1351">
                <a:solidFill>
                  <a:schemeClr val="tx1">
                    <a:lumMod val="90000"/>
                    <a:lumOff val="10000"/>
                  </a:schemeClr>
                </a:solidFill>
              </a:defRPr>
            </a:lvl2pPr>
            <a:lvl3pPr>
              <a:defRPr sz="1200">
                <a:solidFill>
                  <a:schemeClr val="tx1">
                    <a:lumMod val="90000"/>
                    <a:lumOff val="10000"/>
                  </a:schemeClr>
                </a:solidFill>
              </a:defRPr>
            </a:lvl3pPr>
            <a:lvl4pPr>
              <a:defRPr sz="900">
                <a:solidFill>
                  <a:schemeClr val="tx1">
                    <a:lumMod val="90000"/>
                    <a:lumOff val="10000"/>
                  </a:schemeClr>
                </a:solidFill>
              </a:defRPr>
            </a:lvl4pPr>
            <a:lvl5pPr>
              <a:defRPr sz="900">
                <a:solidFill>
                  <a:schemeClr val="tx1">
                    <a:lumMod val="90000"/>
                    <a:lumOff val="10000"/>
                  </a:schemeClr>
                </a:solidFill>
              </a:defRPr>
            </a:lvl5pPr>
            <a:lvl6pPr>
              <a:defRPr sz="1579"/>
            </a:lvl6pPr>
            <a:lvl7pPr>
              <a:defRPr sz="1579"/>
            </a:lvl7pPr>
            <a:lvl8pPr>
              <a:defRPr sz="1579"/>
            </a:lvl8pPr>
            <a:lvl9pPr>
              <a:defRPr sz="157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298181"/>
            <a:ext cx="5383398" cy="5029200"/>
          </a:xfrm>
        </p:spPr>
        <p:txBody>
          <a:bodyPr>
            <a:normAutofit/>
          </a:bodyPr>
          <a:lstStyle>
            <a:lvl1pPr>
              <a:defRPr sz="1351">
                <a:solidFill>
                  <a:schemeClr val="tx1">
                    <a:lumMod val="90000"/>
                    <a:lumOff val="10000"/>
                  </a:schemeClr>
                </a:solidFill>
              </a:defRPr>
            </a:lvl1pPr>
            <a:lvl2pPr>
              <a:defRPr sz="1351">
                <a:solidFill>
                  <a:schemeClr val="tx1">
                    <a:lumMod val="90000"/>
                    <a:lumOff val="10000"/>
                  </a:schemeClr>
                </a:solidFill>
              </a:defRPr>
            </a:lvl2pPr>
            <a:lvl3pPr>
              <a:defRPr sz="1200">
                <a:solidFill>
                  <a:schemeClr val="tx1">
                    <a:lumMod val="90000"/>
                    <a:lumOff val="10000"/>
                  </a:schemeClr>
                </a:solidFill>
              </a:defRPr>
            </a:lvl3pPr>
            <a:lvl4pPr>
              <a:defRPr sz="900">
                <a:solidFill>
                  <a:schemeClr val="tx1">
                    <a:lumMod val="90000"/>
                    <a:lumOff val="10000"/>
                  </a:schemeClr>
                </a:solidFill>
              </a:defRPr>
            </a:lvl4pPr>
            <a:lvl5pPr>
              <a:defRPr sz="900">
                <a:solidFill>
                  <a:schemeClr val="tx1">
                    <a:lumMod val="90000"/>
                    <a:lumOff val="10000"/>
                  </a:schemeClr>
                </a:solidFill>
              </a:defRPr>
            </a:lvl5pPr>
            <a:lvl6pPr>
              <a:defRPr sz="1579"/>
            </a:lvl6pPr>
            <a:lvl7pPr>
              <a:defRPr sz="1579"/>
            </a:lvl7pPr>
            <a:lvl8pPr>
              <a:defRPr sz="1579"/>
            </a:lvl8pPr>
            <a:lvl9pPr>
              <a:defRPr sz="157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387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247942"/>
            <a:ext cx="5383398" cy="4525963"/>
          </a:xfr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247942"/>
            <a:ext cx="5383398" cy="4525963"/>
          </a:xfr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9464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2 Comparisons with 2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A161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449" y="1300860"/>
            <a:ext cx="5385514" cy="722649"/>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
        <p:nvSpPr>
          <p:cNvPr id="4" name="Content Placeholder 3"/>
          <p:cNvSpPr>
            <a:spLocks noGrp="1"/>
          </p:cNvSpPr>
          <p:nvPr>
            <p:ph sz="half" idx="2"/>
          </p:nvPr>
        </p:nvSpPr>
        <p:spPr>
          <a:xfrm>
            <a:off x="609449" y="2043409"/>
            <a:ext cx="5385514" cy="4297680"/>
          </a:xfrm>
        </p:spPr>
        <p:txBody>
          <a:bodyPr>
            <a:normAutofit/>
          </a:bodyPr>
          <a:lstStyle>
            <a:lvl1pPr>
              <a:defRPr sz="1351"/>
            </a:lvl1pPr>
            <a:lvl2pPr>
              <a:defRPr sz="1351"/>
            </a:lvl2pPr>
            <a:lvl3pPr>
              <a:defRPr sz="1200"/>
            </a:lvl3pPr>
            <a:lvl4pPr>
              <a:defRPr sz="900"/>
            </a:lvl4pPr>
            <a:lvl5pPr>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93" y="1300860"/>
            <a:ext cx="5387630" cy="722649"/>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
        <p:nvSpPr>
          <p:cNvPr id="6" name="Content Placeholder 5"/>
          <p:cNvSpPr>
            <a:spLocks noGrp="1"/>
          </p:cNvSpPr>
          <p:nvPr>
            <p:ph sz="quarter" idx="4"/>
          </p:nvPr>
        </p:nvSpPr>
        <p:spPr>
          <a:xfrm>
            <a:off x="6191793" y="2043409"/>
            <a:ext cx="5387630" cy="4297680"/>
          </a:xfrm>
        </p:spPr>
        <p:txBody>
          <a:bodyPr>
            <a:normAutofit/>
          </a:bodyPr>
          <a:lstStyle>
            <a:lvl1pPr>
              <a:defRPr sz="1351"/>
            </a:lvl1pPr>
            <a:lvl2pPr>
              <a:defRPr sz="1351"/>
            </a:lvl2pPr>
            <a:lvl3pPr>
              <a:defRPr sz="1200"/>
            </a:lvl3pPr>
            <a:lvl4pPr>
              <a:defRPr sz="900"/>
            </a:lvl4pPr>
            <a:lvl5pPr>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2346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mparisons with 1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A161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480" y="1300832"/>
            <a:ext cx="10969943" cy="722651"/>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
        <p:nvSpPr>
          <p:cNvPr id="4" name="Content Placeholder 3"/>
          <p:cNvSpPr>
            <a:spLocks noGrp="1"/>
          </p:cNvSpPr>
          <p:nvPr>
            <p:ph sz="half" idx="2"/>
          </p:nvPr>
        </p:nvSpPr>
        <p:spPr>
          <a:xfrm>
            <a:off x="609449" y="2043409"/>
            <a:ext cx="5385514" cy="4297680"/>
          </a:xfrm>
        </p:spPr>
        <p:txBody>
          <a:bodyPr>
            <a:normAutofit/>
          </a:bodyPr>
          <a:lstStyle>
            <a:lvl1pPr>
              <a:defRPr sz="1351"/>
            </a:lvl1pPr>
            <a:lvl2pPr>
              <a:defRPr sz="1351"/>
            </a:lvl2pPr>
            <a:lvl3pPr>
              <a:defRPr sz="1200"/>
            </a:lvl3pPr>
            <a:lvl4pPr>
              <a:defRPr sz="900"/>
            </a:lvl4pPr>
            <a:lvl5pPr>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1793" y="2043409"/>
            <a:ext cx="5387630" cy="4297680"/>
          </a:xfrm>
        </p:spPr>
        <p:txBody>
          <a:bodyPr>
            <a:normAutofit/>
          </a:bodyPr>
          <a:lstStyle>
            <a:lvl1pPr>
              <a:defRPr sz="1351"/>
            </a:lvl1pPr>
            <a:lvl2pPr>
              <a:defRPr sz="1351"/>
            </a:lvl2pPr>
            <a:lvl3pPr>
              <a:defRPr sz="1200"/>
            </a:lvl3pPr>
            <a:lvl4pPr>
              <a:defRPr sz="900"/>
            </a:lvl4pPr>
            <a:lvl5pPr>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1149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mparisons with 1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A161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480" y="1300811"/>
            <a:ext cx="10969943" cy="722648"/>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
        <p:nvSpPr>
          <p:cNvPr id="6" name="Content Placeholder 5"/>
          <p:cNvSpPr>
            <a:spLocks noGrp="1"/>
          </p:cNvSpPr>
          <p:nvPr>
            <p:ph sz="quarter" idx="4"/>
          </p:nvPr>
        </p:nvSpPr>
        <p:spPr>
          <a:xfrm>
            <a:off x="4311798" y="2042887"/>
            <a:ext cx="3565231" cy="4297680"/>
          </a:xfrm>
        </p:spPr>
        <p:txBody>
          <a:bodyPr>
            <a:normAutofit/>
          </a:bodyPr>
          <a:lstStyle>
            <a:lvl1pPr>
              <a:defRPr sz="1351"/>
            </a:lvl1pPr>
            <a:lvl2pPr>
              <a:defRPr sz="1200"/>
            </a:lvl2pPr>
            <a:lvl3pPr>
              <a:defRPr sz="900"/>
            </a:lvl3pPr>
            <a:lvl4pPr>
              <a:defRPr sz="900"/>
            </a:lvl4pPr>
            <a:lvl5pPr>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609450" y="2042887"/>
            <a:ext cx="3565231" cy="4297680"/>
          </a:xfrm>
        </p:spPr>
        <p:txBody>
          <a:bodyPr>
            <a:normAutofit/>
          </a:bodyPr>
          <a:lstStyle>
            <a:lvl1pPr>
              <a:defRPr sz="1351"/>
            </a:lvl1pPr>
            <a:lvl2pPr>
              <a:defRPr sz="1200"/>
            </a:lvl2pPr>
            <a:lvl3pPr>
              <a:defRPr sz="900"/>
            </a:lvl3pPr>
            <a:lvl4pPr>
              <a:defRPr sz="900"/>
            </a:lvl4pPr>
            <a:lvl5pPr>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2"/>
          </p:nvPr>
        </p:nvSpPr>
        <p:spPr>
          <a:xfrm>
            <a:off x="8014162" y="2042887"/>
            <a:ext cx="3565231" cy="4297680"/>
          </a:xfrm>
        </p:spPr>
        <p:txBody>
          <a:bodyPr>
            <a:normAutofit/>
          </a:bodyPr>
          <a:lstStyle>
            <a:lvl1pPr>
              <a:defRPr sz="1351"/>
            </a:lvl1pPr>
            <a:lvl2pPr>
              <a:defRPr sz="1200"/>
            </a:lvl2pPr>
            <a:lvl3pPr>
              <a:defRPr sz="900"/>
            </a:lvl3pPr>
            <a:lvl4pPr>
              <a:defRPr sz="900"/>
            </a:lvl4pPr>
            <a:lvl5pPr>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0718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mparisons with 3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A161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468" y="1300811"/>
            <a:ext cx="3565232" cy="722648"/>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
        <p:nvSpPr>
          <p:cNvPr id="6" name="Content Placeholder 5"/>
          <p:cNvSpPr>
            <a:spLocks noGrp="1"/>
          </p:cNvSpPr>
          <p:nvPr>
            <p:ph sz="quarter" idx="4"/>
          </p:nvPr>
        </p:nvSpPr>
        <p:spPr>
          <a:xfrm>
            <a:off x="4311798" y="2042887"/>
            <a:ext cx="3565231" cy="4297680"/>
          </a:xfrm>
        </p:spPr>
        <p:txBody>
          <a:bodyPr>
            <a:normAutofit/>
          </a:bodyPr>
          <a:lstStyle>
            <a:lvl1pPr>
              <a:defRPr sz="1351"/>
            </a:lvl1pPr>
            <a:lvl2pPr>
              <a:defRPr sz="1200"/>
            </a:lvl2pPr>
            <a:lvl3pPr>
              <a:defRPr sz="900"/>
            </a:lvl3pPr>
            <a:lvl4pPr>
              <a:defRPr sz="900"/>
            </a:lvl4pPr>
            <a:lvl5pPr>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609450" y="2042887"/>
            <a:ext cx="3565231" cy="4297680"/>
          </a:xfrm>
        </p:spPr>
        <p:txBody>
          <a:bodyPr>
            <a:normAutofit/>
          </a:bodyPr>
          <a:lstStyle>
            <a:lvl1pPr>
              <a:defRPr sz="1351"/>
            </a:lvl1pPr>
            <a:lvl2pPr>
              <a:defRPr sz="1200"/>
            </a:lvl2pPr>
            <a:lvl3pPr>
              <a:defRPr sz="900"/>
            </a:lvl3pPr>
            <a:lvl4pPr>
              <a:defRPr sz="900"/>
            </a:lvl4pPr>
            <a:lvl5pPr>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2"/>
          </p:nvPr>
        </p:nvSpPr>
        <p:spPr>
          <a:xfrm>
            <a:off x="8014162" y="2042887"/>
            <a:ext cx="3565231" cy="4297680"/>
          </a:xfrm>
        </p:spPr>
        <p:txBody>
          <a:bodyPr>
            <a:normAutofit/>
          </a:bodyPr>
          <a:lstStyle>
            <a:lvl1pPr>
              <a:defRPr sz="1351"/>
            </a:lvl1pPr>
            <a:lvl2pPr>
              <a:defRPr sz="1200"/>
            </a:lvl2pPr>
            <a:lvl3pPr>
              <a:defRPr sz="900"/>
            </a:lvl3pPr>
            <a:lvl4pPr>
              <a:defRPr sz="900"/>
            </a:lvl4pPr>
            <a:lvl5pPr>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3"/>
          </p:nvPr>
        </p:nvSpPr>
        <p:spPr>
          <a:xfrm>
            <a:off x="4311825" y="1300811"/>
            <a:ext cx="3565232" cy="722648"/>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
        <p:nvSpPr>
          <p:cNvPr id="10" name="Text Placeholder 2"/>
          <p:cNvSpPr>
            <a:spLocks noGrp="1"/>
          </p:cNvSpPr>
          <p:nvPr>
            <p:ph type="body" idx="14"/>
          </p:nvPr>
        </p:nvSpPr>
        <p:spPr>
          <a:xfrm>
            <a:off x="8014185" y="1300811"/>
            <a:ext cx="3565232" cy="722648"/>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Tree>
    <p:extLst>
      <p:ext uri="{BB962C8B-B14F-4D97-AF65-F5344CB8AC3E}">
        <p14:creationId xmlns:p14="http://schemas.microsoft.com/office/powerpoint/2010/main" val="2976345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Short + 1 Tall">
    <p:spTree>
      <p:nvGrpSpPr>
        <p:cNvPr id="1" name=""/>
        <p:cNvGrpSpPr/>
        <p:nvPr/>
      </p:nvGrpSpPr>
      <p:grpSpPr>
        <a:xfrm>
          <a:off x="0" y="0"/>
          <a:ext cx="0" cy="0"/>
          <a:chOff x="0" y="0"/>
          <a:chExt cx="0" cy="0"/>
        </a:xfrm>
      </p:grpSpPr>
      <p:sp>
        <p:nvSpPr>
          <p:cNvPr id="2" name="Title 1"/>
          <p:cNvSpPr>
            <a:spLocks noGrp="1"/>
          </p:cNvSpPr>
          <p:nvPr>
            <p:ph type="title"/>
          </p:nvPr>
        </p:nvSpPr>
        <p:spPr>
          <a:xfrm>
            <a:off x="609480" y="410741"/>
            <a:ext cx="10969943" cy="859956"/>
          </a:xfrm>
        </p:spPr>
        <p:txBody>
          <a:bodyPr/>
          <a:lstStyle>
            <a:lvl1pPr>
              <a:defRPr>
                <a:solidFill>
                  <a:srgbClr val="AA161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442" y="1298183"/>
            <a:ext cx="7313295" cy="2514600"/>
          </a:xfrm>
        </p:spPr>
        <p:txBody>
          <a:bodyPr>
            <a:normAutofit/>
          </a:bodyPr>
          <a:lstStyle>
            <a:lvl1pPr>
              <a:defRPr sz="1351">
                <a:solidFill>
                  <a:schemeClr val="tx1">
                    <a:lumMod val="90000"/>
                    <a:lumOff val="10000"/>
                  </a:schemeClr>
                </a:solidFill>
              </a:defRPr>
            </a:lvl1pPr>
            <a:lvl2pPr>
              <a:defRPr sz="1351">
                <a:solidFill>
                  <a:schemeClr val="tx1">
                    <a:lumMod val="90000"/>
                    <a:lumOff val="10000"/>
                  </a:schemeClr>
                </a:solidFill>
              </a:defRPr>
            </a:lvl2pPr>
            <a:lvl3pPr>
              <a:defRPr sz="1200">
                <a:solidFill>
                  <a:schemeClr val="tx1">
                    <a:lumMod val="90000"/>
                    <a:lumOff val="10000"/>
                  </a:schemeClr>
                </a:solidFill>
              </a:defRPr>
            </a:lvl3pPr>
            <a:lvl4pPr>
              <a:defRPr sz="900">
                <a:solidFill>
                  <a:schemeClr val="tx1">
                    <a:lumMod val="90000"/>
                    <a:lumOff val="10000"/>
                  </a:schemeClr>
                </a:solidFill>
              </a:defRPr>
            </a:lvl4pPr>
            <a:lvl5pPr>
              <a:defRPr sz="900">
                <a:solidFill>
                  <a:schemeClr val="tx1">
                    <a:lumMod val="90000"/>
                    <a:lumOff val="10000"/>
                  </a:schemeClr>
                </a:solidFill>
              </a:defRPr>
            </a:lvl5pPr>
            <a:lvl6pPr>
              <a:defRPr sz="1575"/>
            </a:lvl6pPr>
            <a:lvl7pPr>
              <a:defRPr sz="1575"/>
            </a:lvl7pPr>
            <a:lvl8pPr>
              <a:defRPr sz="1575"/>
            </a:lvl8pPr>
            <a:lvl9pPr>
              <a:defRPr sz="15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half" idx="10"/>
          </p:nvPr>
        </p:nvSpPr>
        <p:spPr>
          <a:xfrm>
            <a:off x="609442" y="3825855"/>
            <a:ext cx="7313295" cy="2514600"/>
          </a:xfrm>
        </p:spPr>
        <p:txBody>
          <a:bodyPr>
            <a:normAutofit/>
          </a:bodyPr>
          <a:lstStyle>
            <a:lvl1pPr>
              <a:defRPr sz="1351">
                <a:solidFill>
                  <a:schemeClr val="tx1">
                    <a:lumMod val="90000"/>
                    <a:lumOff val="10000"/>
                  </a:schemeClr>
                </a:solidFill>
              </a:defRPr>
            </a:lvl1pPr>
            <a:lvl2pPr>
              <a:defRPr sz="1351">
                <a:solidFill>
                  <a:schemeClr val="tx1">
                    <a:lumMod val="90000"/>
                    <a:lumOff val="10000"/>
                  </a:schemeClr>
                </a:solidFill>
              </a:defRPr>
            </a:lvl2pPr>
            <a:lvl3pPr>
              <a:defRPr sz="1200">
                <a:solidFill>
                  <a:schemeClr val="tx1">
                    <a:lumMod val="90000"/>
                    <a:lumOff val="10000"/>
                  </a:schemeClr>
                </a:solidFill>
              </a:defRPr>
            </a:lvl3pPr>
            <a:lvl4pPr>
              <a:defRPr sz="900">
                <a:solidFill>
                  <a:schemeClr val="tx1">
                    <a:lumMod val="90000"/>
                    <a:lumOff val="10000"/>
                  </a:schemeClr>
                </a:solidFill>
              </a:defRPr>
            </a:lvl4pPr>
            <a:lvl5pPr>
              <a:defRPr sz="900">
                <a:solidFill>
                  <a:schemeClr val="tx1">
                    <a:lumMod val="90000"/>
                    <a:lumOff val="10000"/>
                  </a:schemeClr>
                </a:solidFill>
              </a:defRPr>
            </a:lvl5pPr>
            <a:lvl6pPr>
              <a:defRPr sz="1575"/>
            </a:lvl6pPr>
            <a:lvl7pPr>
              <a:defRPr sz="1575"/>
            </a:lvl7pPr>
            <a:lvl8pPr>
              <a:defRPr sz="1575"/>
            </a:lvl8pPr>
            <a:lvl9pPr>
              <a:defRPr sz="15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5"/>
          <p:cNvSpPr>
            <a:spLocks noGrp="1"/>
          </p:cNvSpPr>
          <p:nvPr>
            <p:ph sz="quarter" idx="17"/>
          </p:nvPr>
        </p:nvSpPr>
        <p:spPr>
          <a:xfrm>
            <a:off x="7922737" y="1291811"/>
            <a:ext cx="3656648" cy="5029200"/>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8925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Narrow + 1 Wide">
    <p:spTree>
      <p:nvGrpSpPr>
        <p:cNvPr id="1" name=""/>
        <p:cNvGrpSpPr/>
        <p:nvPr/>
      </p:nvGrpSpPr>
      <p:grpSpPr>
        <a:xfrm>
          <a:off x="0" y="0"/>
          <a:ext cx="0" cy="0"/>
          <a:chOff x="0" y="0"/>
          <a:chExt cx="0" cy="0"/>
        </a:xfrm>
      </p:grpSpPr>
      <p:sp>
        <p:nvSpPr>
          <p:cNvPr id="2" name="Title 1"/>
          <p:cNvSpPr>
            <a:spLocks noGrp="1"/>
          </p:cNvSpPr>
          <p:nvPr>
            <p:ph type="title"/>
          </p:nvPr>
        </p:nvSpPr>
        <p:spPr>
          <a:xfrm>
            <a:off x="609480" y="410741"/>
            <a:ext cx="10969943" cy="859956"/>
          </a:xfrm>
        </p:spPr>
        <p:txBody>
          <a:bodyPr/>
          <a:lstStyle>
            <a:lvl1pPr>
              <a:defRPr>
                <a:solidFill>
                  <a:srgbClr val="AA1616"/>
                </a:solidFill>
              </a:defRPr>
            </a:lvl1pPr>
          </a:lstStyle>
          <a:p>
            <a:r>
              <a:rPr lang="en-US"/>
              <a:t>Click to edit Master title style</a:t>
            </a:r>
            <a:endParaRPr lang="en-US" dirty="0"/>
          </a:p>
        </p:txBody>
      </p:sp>
      <p:sp>
        <p:nvSpPr>
          <p:cNvPr id="8" name="Content Placeholder 5"/>
          <p:cNvSpPr>
            <a:spLocks noGrp="1"/>
          </p:cNvSpPr>
          <p:nvPr>
            <p:ph sz="quarter" idx="11"/>
          </p:nvPr>
        </p:nvSpPr>
        <p:spPr>
          <a:xfrm>
            <a:off x="609441" y="1291852"/>
            <a:ext cx="5484971"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9"/>
          </p:nvPr>
        </p:nvSpPr>
        <p:spPr>
          <a:xfrm>
            <a:off x="6094414" y="1291852"/>
            <a:ext cx="5484971"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20"/>
          </p:nvPr>
        </p:nvSpPr>
        <p:spPr>
          <a:xfrm>
            <a:off x="609440" y="3823109"/>
            <a:ext cx="10969943"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8737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1 Tall + 1 Short + 1 Medium">
    <p:spTree>
      <p:nvGrpSpPr>
        <p:cNvPr id="1" name=""/>
        <p:cNvGrpSpPr/>
        <p:nvPr/>
      </p:nvGrpSpPr>
      <p:grpSpPr>
        <a:xfrm>
          <a:off x="0" y="0"/>
          <a:ext cx="0" cy="0"/>
          <a:chOff x="0" y="0"/>
          <a:chExt cx="0" cy="0"/>
        </a:xfrm>
      </p:grpSpPr>
      <p:sp>
        <p:nvSpPr>
          <p:cNvPr id="2" name="Title 1"/>
          <p:cNvSpPr>
            <a:spLocks noGrp="1"/>
          </p:cNvSpPr>
          <p:nvPr>
            <p:ph type="title"/>
          </p:nvPr>
        </p:nvSpPr>
        <p:spPr>
          <a:xfrm>
            <a:off x="609480" y="410741"/>
            <a:ext cx="10969943" cy="859956"/>
          </a:xfrm>
        </p:spPr>
        <p:txBody>
          <a:bodyPr/>
          <a:lstStyle>
            <a:lvl1pPr>
              <a:defRPr>
                <a:solidFill>
                  <a:srgbClr val="AA1616"/>
                </a:solidFill>
              </a:defRPr>
            </a:lvl1pPr>
          </a:lstStyle>
          <a:p>
            <a:r>
              <a:rPr lang="en-US"/>
              <a:t>Click to edit Master title style</a:t>
            </a:r>
            <a:endParaRPr lang="en-US" dirty="0"/>
          </a:p>
        </p:txBody>
      </p:sp>
      <p:sp>
        <p:nvSpPr>
          <p:cNvPr id="8" name="Content Placeholder 5"/>
          <p:cNvSpPr>
            <a:spLocks noGrp="1"/>
          </p:cNvSpPr>
          <p:nvPr>
            <p:ph sz="quarter" idx="11"/>
          </p:nvPr>
        </p:nvSpPr>
        <p:spPr>
          <a:xfrm>
            <a:off x="609481" y="1291823"/>
            <a:ext cx="4753641" cy="5022348"/>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7"/>
          </p:nvPr>
        </p:nvSpPr>
        <p:spPr>
          <a:xfrm>
            <a:off x="5363084" y="1289679"/>
            <a:ext cx="6216301" cy="1188720"/>
          </a:xfrm>
        </p:spPr>
        <p:txBody>
          <a:bodyPr>
            <a:no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5"/>
          <p:cNvSpPr>
            <a:spLocks noGrp="1"/>
          </p:cNvSpPr>
          <p:nvPr>
            <p:ph sz="quarter" idx="19"/>
          </p:nvPr>
        </p:nvSpPr>
        <p:spPr>
          <a:xfrm>
            <a:off x="5363103" y="2478399"/>
            <a:ext cx="6216301" cy="3835760"/>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278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omparisons with 1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A161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480" y="1270688"/>
            <a:ext cx="10969943" cy="722651"/>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
        <p:nvSpPr>
          <p:cNvPr id="8" name="Content Placeholder 5"/>
          <p:cNvSpPr>
            <a:spLocks noGrp="1"/>
          </p:cNvSpPr>
          <p:nvPr>
            <p:ph sz="quarter" idx="11"/>
          </p:nvPr>
        </p:nvSpPr>
        <p:spPr>
          <a:xfrm>
            <a:off x="609457" y="2012745"/>
            <a:ext cx="2691699" cy="4297680"/>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2"/>
          </p:nvPr>
        </p:nvSpPr>
        <p:spPr>
          <a:xfrm>
            <a:off x="3368871" y="2012745"/>
            <a:ext cx="2691699" cy="4297680"/>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3"/>
          </p:nvPr>
        </p:nvSpPr>
        <p:spPr>
          <a:xfrm>
            <a:off x="6128287" y="2012745"/>
            <a:ext cx="2691699" cy="4297680"/>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14"/>
          </p:nvPr>
        </p:nvSpPr>
        <p:spPr>
          <a:xfrm>
            <a:off x="8887701" y="2012745"/>
            <a:ext cx="2691699" cy="4297680"/>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765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Comparisons with 4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A161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476" y="1260640"/>
            <a:ext cx="2691706" cy="722651"/>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
        <p:nvSpPr>
          <p:cNvPr id="8" name="Content Placeholder 5"/>
          <p:cNvSpPr>
            <a:spLocks noGrp="1"/>
          </p:cNvSpPr>
          <p:nvPr>
            <p:ph sz="quarter" idx="11"/>
          </p:nvPr>
        </p:nvSpPr>
        <p:spPr>
          <a:xfrm>
            <a:off x="609457" y="2002697"/>
            <a:ext cx="2691699" cy="4297680"/>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2"/>
          </p:nvPr>
        </p:nvSpPr>
        <p:spPr>
          <a:xfrm>
            <a:off x="3368871" y="2002697"/>
            <a:ext cx="2691699" cy="4297680"/>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3"/>
          </p:nvPr>
        </p:nvSpPr>
        <p:spPr>
          <a:xfrm>
            <a:off x="6128287" y="2002697"/>
            <a:ext cx="2691699" cy="4297680"/>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14"/>
          </p:nvPr>
        </p:nvSpPr>
        <p:spPr>
          <a:xfrm>
            <a:off x="8887701" y="2002697"/>
            <a:ext cx="2691699" cy="4297680"/>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5"/>
          </p:nvPr>
        </p:nvSpPr>
        <p:spPr>
          <a:xfrm>
            <a:off x="3368886" y="1259972"/>
            <a:ext cx="2691706" cy="722651"/>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
        <p:nvSpPr>
          <p:cNvPr id="11" name="Text Placeholder 2"/>
          <p:cNvSpPr>
            <a:spLocks noGrp="1"/>
          </p:cNvSpPr>
          <p:nvPr>
            <p:ph type="body" idx="16"/>
          </p:nvPr>
        </p:nvSpPr>
        <p:spPr>
          <a:xfrm>
            <a:off x="6129237" y="1264800"/>
            <a:ext cx="2691706" cy="722651"/>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
        <p:nvSpPr>
          <p:cNvPr id="12" name="Text Placeholder 2"/>
          <p:cNvSpPr>
            <a:spLocks noGrp="1"/>
          </p:cNvSpPr>
          <p:nvPr>
            <p:ph type="body" idx="17"/>
          </p:nvPr>
        </p:nvSpPr>
        <p:spPr>
          <a:xfrm>
            <a:off x="8887734" y="1255284"/>
            <a:ext cx="2691706" cy="722651"/>
          </a:xfrm>
        </p:spPr>
        <p:txBody>
          <a:bodyPr anchor="ctr">
            <a:normAutofit/>
          </a:bodyPr>
          <a:lstStyle>
            <a:lvl1pPr marL="0" indent="0">
              <a:buNone/>
              <a:defRPr sz="1503" b="1"/>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Tree>
    <p:extLst>
      <p:ext uri="{BB962C8B-B14F-4D97-AF65-F5344CB8AC3E}">
        <p14:creationId xmlns:p14="http://schemas.microsoft.com/office/powerpoint/2010/main" val="1451461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Equal">
    <p:spTree>
      <p:nvGrpSpPr>
        <p:cNvPr id="1" name=""/>
        <p:cNvGrpSpPr/>
        <p:nvPr/>
      </p:nvGrpSpPr>
      <p:grpSpPr>
        <a:xfrm>
          <a:off x="0" y="0"/>
          <a:ext cx="0" cy="0"/>
          <a:chOff x="0" y="0"/>
          <a:chExt cx="0" cy="0"/>
        </a:xfrm>
      </p:grpSpPr>
      <p:sp>
        <p:nvSpPr>
          <p:cNvPr id="2" name="Title 1"/>
          <p:cNvSpPr>
            <a:spLocks noGrp="1"/>
          </p:cNvSpPr>
          <p:nvPr>
            <p:ph type="title"/>
          </p:nvPr>
        </p:nvSpPr>
        <p:spPr>
          <a:xfrm>
            <a:off x="609480" y="410741"/>
            <a:ext cx="10969943" cy="859956"/>
          </a:xfrm>
        </p:spPr>
        <p:txBody>
          <a:bodyPr/>
          <a:lstStyle>
            <a:lvl1pPr>
              <a:defRPr>
                <a:solidFill>
                  <a:srgbClr val="AA1616"/>
                </a:solidFill>
              </a:defRPr>
            </a:lvl1pPr>
          </a:lstStyle>
          <a:p>
            <a:r>
              <a:rPr lang="en-US"/>
              <a:t>Click to edit Master title style</a:t>
            </a:r>
            <a:endParaRPr lang="en-US" dirty="0"/>
          </a:p>
        </p:txBody>
      </p:sp>
      <p:sp>
        <p:nvSpPr>
          <p:cNvPr id="8" name="Content Placeholder 5"/>
          <p:cNvSpPr>
            <a:spLocks noGrp="1"/>
          </p:cNvSpPr>
          <p:nvPr>
            <p:ph sz="quarter" idx="11"/>
          </p:nvPr>
        </p:nvSpPr>
        <p:spPr>
          <a:xfrm>
            <a:off x="609441" y="1291852"/>
            <a:ext cx="5484971"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p:cNvSpPr>
            <a:spLocks noGrp="1"/>
          </p:cNvSpPr>
          <p:nvPr>
            <p:ph sz="quarter" idx="18"/>
          </p:nvPr>
        </p:nvSpPr>
        <p:spPr>
          <a:xfrm>
            <a:off x="609441" y="3803020"/>
            <a:ext cx="5484971"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9"/>
          </p:nvPr>
        </p:nvSpPr>
        <p:spPr>
          <a:xfrm>
            <a:off x="6094414" y="1291852"/>
            <a:ext cx="5484971"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20"/>
          </p:nvPr>
        </p:nvSpPr>
        <p:spPr>
          <a:xfrm>
            <a:off x="6094414" y="3803020"/>
            <a:ext cx="5484971"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656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4" y="829721"/>
            <a:ext cx="5385514"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4" y="1641479"/>
            <a:ext cx="5385514"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9" y="830928"/>
            <a:ext cx="5387629" cy="753400"/>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1759" y="1651006"/>
            <a:ext cx="5387629"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692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Short + 2 Tall">
    <p:spTree>
      <p:nvGrpSpPr>
        <p:cNvPr id="1" name=""/>
        <p:cNvGrpSpPr/>
        <p:nvPr/>
      </p:nvGrpSpPr>
      <p:grpSpPr>
        <a:xfrm>
          <a:off x="0" y="0"/>
          <a:ext cx="0" cy="0"/>
          <a:chOff x="0" y="0"/>
          <a:chExt cx="0" cy="0"/>
        </a:xfrm>
      </p:grpSpPr>
      <p:sp>
        <p:nvSpPr>
          <p:cNvPr id="2" name="Title 1"/>
          <p:cNvSpPr>
            <a:spLocks noGrp="1"/>
          </p:cNvSpPr>
          <p:nvPr>
            <p:ph type="title"/>
          </p:nvPr>
        </p:nvSpPr>
        <p:spPr>
          <a:xfrm>
            <a:off x="609480" y="410741"/>
            <a:ext cx="10969943" cy="859956"/>
          </a:xfrm>
        </p:spPr>
        <p:txBody>
          <a:bodyPr/>
          <a:lstStyle>
            <a:lvl1pPr>
              <a:defRPr>
                <a:solidFill>
                  <a:srgbClr val="AA1616"/>
                </a:solidFill>
              </a:defRPr>
            </a:lvl1pPr>
          </a:lstStyle>
          <a:p>
            <a:r>
              <a:rPr lang="en-US"/>
              <a:t>Click to edit Master title style</a:t>
            </a:r>
            <a:endParaRPr lang="en-US" dirty="0"/>
          </a:p>
        </p:txBody>
      </p:sp>
      <p:sp>
        <p:nvSpPr>
          <p:cNvPr id="8" name="Content Placeholder 5"/>
          <p:cNvSpPr>
            <a:spLocks noGrp="1"/>
          </p:cNvSpPr>
          <p:nvPr>
            <p:ph sz="quarter" idx="11"/>
          </p:nvPr>
        </p:nvSpPr>
        <p:spPr>
          <a:xfrm>
            <a:off x="609442" y="1291852"/>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5"/>
          </p:nvPr>
        </p:nvSpPr>
        <p:spPr>
          <a:xfrm>
            <a:off x="4266091" y="1291811"/>
            <a:ext cx="3656648" cy="5029200"/>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7"/>
          </p:nvPr>
        </p:nvSpPr>
        <p:spPr>
          <a:xfrm>
            <a:off x="7922737" y="1291811"/>
            <a:ext cx="3656648" cy="5029200"/>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p:cNvSpPr>
            <a:spLocks noGrp="1"/>
          </p:cNvSpPr>
          <p:nvPr>
            <p:ph sz="quarter" idx="18"/>
          </p:nvPr>
        </p:nvSpPr>
        <p:spPr>
          <a:xfrm>
            <a:off x="609442" y="3823109"/>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0959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Narrow + 1 Wide">
    <p:spTree>
      <p:nvGrpSpPr>
        <p:cNvPr id="1" name=""/>
        <p:cNvGrpSpPr/>
        <p:nvPr/>
      </p:nvGrpSpPr>
      <p:grpSpPr>
        <a:xfrm>
          <a:off x="0" y="0"/>
          <a:ext cx="0" cy="0"/>
          <a:chOff x="0" y="0"/>
          <a:chExt cx="0" cy="0"/>
        </a:xfrm>
      </p:grpSpPr>
      <p:sp>
        <p:nvSpPr>
          <p:cNvPr id="2" name="Title 1"/>
          <p:cNvSpPr>
            <a:spLocks noGrp="1"/>
          </p:cNvSpPr>
          <p:nvPr>
            <p:ph type="title"/>
          </p:nvPr>
        </p:nvSpPr>
        <p:spPr>
          <a:xfrm>
            <a:off x="609480" y="410741"/>
            <a:ext cx="10969943" cy="859956"/>
          </a:xfrm>
        </p:spPr>
        <p:txBody>
          <a:bodyPr/>
          <a:lstStyle>
            <a:lvl1pPr>
              <a:defRPr>
                <a:solidFill>
                  <a:srgbClr val="AA1616"/>
                </a:solidFill>
              </a:defRPr>
            </a:lvl1pPr>
          </a:lstStyle>
          <a:p>
            <a:r>
              <a:rPr lang="en-US"/>
              <a:t>Click to edit Master title style</a:t>
            </a:r>
            <a:endParaRPr lang="en-US" dirty="0"/>
          </a:p>
        </p:txBody>
      </p:sp>
      <p:sp>
        <p:nvSpPr>
          <p:cNvPr id="8" name="Content Placeholder 5"/>
          <p:cNvSpPr>
            <a:spLocks noGrp="1"/>
          </p:cNvSpPr>
          <p:nvPr>
            <p:ph sz="quarter" idx="11"/>
          </p:nvPr>
        </p:nvSpPr>
        <p:spPr>
          <a:xfrm>
            <a:off x="609441" y="1291852"/>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9"/>
          </p:nvPr>
        </p:nvSpPr>
        <p:spPr>
          <a:xfrm>
            <a:off x="4266089" y="1291852"/>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20"/>
          </p:nvPr>
        </p:nvSpPr>
        <p:spPr>
          <a:xfrm>
            <a:off x="609440" y="3823109"/>
            <a:ext cx="10969943"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21"/>
          </p:nvPr>
        </p:nvSpPr>
        <p:spPr>
          <a:xfrm>
            <a:off x="7922736" y="1291852"/>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847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Comparisons with 2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A161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462" y="1270688"/>
            <a:ext cx="4012160" cy="493155"/>
          </a:xfrm>
        </p:spPr>
        <p:txBody>
          <a:bodyPr anchor="ctr">
            <a:normAutofit/>
          </a:bodyPr>
          <a:lstStyle>
            <a:lvl1pPr marL="0" indent="0" algn="ctr">
              <a:buNone/>
              <a:defRPr sz="1503" b="1">
                <a:solidFill>
                  <a:schemeClr val="tx1">
                    <a:lumMod val="85000"/>
                    <a:lumOff val="15000"/>
                  </a:schemeClr>
                </a:solidFill>
              </a:defRPr>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
        <p:nvSpPr>
          <p:cNvPr id="8" name="Content Placeholder 5"/>
          <p:cNvSpPr>
            <a:spLocks noGrp="1"/>
          </p:cNvSpPr>
          <p:nvPr>
            <p:ph sz="quarter" idx="11"/>
          </p:nvPr>
        </p:nvSpPr>
        <p:spPr>
          <a:xfrm>
            <a:off x="609467" y="1783291"/>
            <a:ext cx="4012150" cy="4527177"/>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2"/>
          </p:nvPr>
        </p:nvSpPr>
        <p:spPr>
          <a:xfrm>
            <a:off x="4689322" y="1265319"/>
            <a:ext cx="1371243" cy="5045117"/>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3"/>
          </p:nvPr>
        </p:nvSpPr>
        <p:spPr>
          <a:xfrm>
            <a:off x="6128285" y="1265318"/>
            <a:ext cx="1371243" cy="5045119"/>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14"/>
          </p:nvPr>
        </p:nvSpPr>
        <p:spPr>
          <a:xfrm>
            <a:off x="7567257" y="1783291"/>
            <a:ext cx="4012160" cy="4527177"/>
          </a:xfrm>
        </p:spPr>
        <p:txBody>
          <a:bodyPr>
            <a:normAutofit/>
          </a:bodyPr>
          <a:lstStyle>
            <a:lvl1pPr>
              <a:spcBef>
                <a:spcPts val="532"/>
              </a:spcBef>
              <a:defRPr sz="1351"/>
            </a:lvl1pPr>
            <a:lvl2pPr>
              <a:spcBef>
                <a:spcPts val="532"/>
              </a:spcBef>
              <a:defRPr sz="1200"/>
            </a:lvl2pPr>
            <a:lvl3pPr>
              <a:spcBef>
                <a:spcPts val="532"/>
              </a:spcBef>
              <a:defRPr sz="900"/>
            </a:lvl3pPr>
            <a:lvl4pPr>
              <a:spcBef>
                <a:spcPts val="532"/>
              </a:spcBef>
              <a:defRPr sz="900"/>
            </a:lvl4pPr>
            <a:lvl5pPr>
              <a:spcBef>
                <a:spcPts val="532"/>
              </a:spcBef>
              <a:defRPr sz="900"/>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7"/>
          </p:nvPr>
        </p:nvSpPr>
        <p:spPr>
          <a:xfrm>
            <a:off x="7567262" y="1265332"/>
            <a:ext cx="4012164" cy="493155"/>
          </a:xfrm>
        </p:spPr>
        <p:txBody>
          <a:bodyPr anchor="ctr">
            <a:normAutofit/>
          </a:bodyPr>
          <a:lstStyle>
            <a:lvl1pPr marL="0" indent="0" algn="ctr">
              <a:buNone/>
              <a:defRPr sz="1503" b="1">
                <a:solidFill>
                  <a:schemeClr val="tx1">
                    <a:lumMod val="85000"/>
                    <a:lumOff val="15000"/>
                  </a:schemeClr>
                </a:solidFill>
              </a:defRPr>
            </a:lvl1pPr>
            <a:lvl2pPr marL="404923" indent="0">
              <a:buNone/>
              <a:defRPr sz="1800" b="1"/>
            </a:lvl2pPr>
            <a:lvl3pPr marL="809848" indent="0">
              <a:buNone/>
              <a:defRPr sz="1579" b="1"/>
            </a:lvl3pPr>
            <a:lvl4pPr marL="1214774" indent="0">
              <a:buNone/>
              <a:defRPr sz="1428" b="1"/>
            </a:lvl4pPr>
            <a:lvl5pPr marL="1619699" indent="0">
              <a:buNone/>
              <a:defRPr sz="1428" b="1"/>
            </a:lvl5pPr>
            <a:lvl6pPr marL="2024622" indent="0">
              <a:buNone/>
              <a:defRPr sz="1428" b="1"/>
            </a:lvl6pPr>
            <a:lvl7pPr marL="2429549" indent="0">
              <a:buNone/>
              <a:defRPr sz="1428" b="1"/>
            </a:lvl7pPr>
            <a:lvl8pPr marL="2834471" indent="0">
              <a:buNone/>
              <a:defRPr sz="1428" b="1"/>
            </a:lvl8pPr>
            <a:lvl9pPr marL="3239394" indent="0">
              <a:buNone/>
              <a:defRPr sz="1428" b="1"/>
            </a:lvl9pPr>
          </a:lstStyle>
          <a:p>
            <a:pPr lvl="0"/>
            <a:r>
              <a:rPr lang="en-US"/>
              <a:t>Edit Master text styles</a:t>
            </a:r>
          </a:p>
        </p:txBody>
      </p:sp>
    </p:spTree>
    <p:extLst>
      <p:ext uri="{BB962C8B-B14F-4D97-AF65-F5344CB8AC3E}">
        <p14:creationId xmlns:p14="http://schemas.microsoft.com/office/powerpoint/2010/main" val="2823831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Short + 2 Medium + 1 Wide">
    <p:spTree>
      <p:nvGrpSpPr>
        <p:cNvPr id="1" name=""/>
        <p:cNvGrpSpPr/>
        <p:nvPr/>
      </p:nvGrpSpPr>
      <p:grpSpPr>
        <a:xfrm>
          <a:off x="0" y="0"/>
          <a:ext cx="0" cy="0"/>
          <a:chOff x="0" y="0"/>
          <a:chExt cx="0" cy="0"/>
        </a:xfrm>
      </p:grpSpPr>
      <p:sp>
        <p:nvSpPr>
          <p:cNvPr id="2" name="Title 1"/>
          <p:cNvSpPr>
            <a:spLocks noGrp="1"/>
          </p:cNvSpPr>
          <p:nvPr>
            <p:ph type="title"/>
          </p:nvPr>
        </p:nvSpPr>
        <p:spPr>
          <a:xfrm>
            <a:off x="609480" y="410741"/>
            <a:ext cx="10969943" cy="859956"/>
          </a:xfrm>
        </p:spPr>
        <p:txBody>
          <a:bodyPr/>
          <a:lstStyle>
            <a:lvl1pPr>
              <a:defRPr>
                <a:solidFill>
                  <a:srgbClr val="AA1616"/>
                </a:solidFill>
              </a:defRPr>
            </a:lvl1pPr>
          </a:lstStyle>
          <a:p>
            <a:r>
              <a:rPr lang="en-US"/>
              <a:t>Click to edit Master title style</a:t>
            </a:r>
            <a:endParaRPr lang="en-US" dirty="0"/>
          </a:p>
        </p:txBody>
      </p:sp>
      <p:sp>
        <p:nvSpPr>
          <p:cNvPr id="8" name="Content Placeholder 5"/>
          <p:cNvSpPr>
            <a:spLocks noGrp="1"/>
          </p:cNvSpPr>
          <p:nvPr>
            <p:ph sz="quarter" idx="11"/>
          </p:nvPr>
        </p:nvSpPr>
        <p:spPr>
          <a:xfrm>
            <a:off x="609442" y="1291852"/>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5"/>
          </p:nvPr>
        </p:nvSpPr>
        <p:spPr>
          <a:xfrm>
            <a:off x="4266091" y="1291828"/>
            <a:ext cx="3656648" cy="3337771"/>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7"/>
          </p:nvPr>
        </p:nvSpPr>
        <p:spPr>
          <a:xfrm>
            <a:off x="4266092" y="4629596"/>
            <a:ext cx="7313295" cy="1684579"/>
          </a:xfrm>
        </p:spPr>
        <p:txBody>
          <a:bodyPr>
            <a:no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p:cNvSpPr>
            <a:spLocks noGrp="1"/>
          </p:cNvSpPr>
          <p:nvPr>
            <p:ph sz="quarter" idx="18"/>
          </p:nvPr>
        </p:nvSpPr>
        <p:spPr>
          <a:xfrm>
            <a:off x="609442" y="3803020"/>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5"/>
          <p:cNvSpPr>
            <a:spLocks noGrp="1"/>
          </p:cNvSpPr>
          <p:nvPr>
            <p:ph sz="quarter" idx="19"/>
          </p:nvPr>
        </p:nvSpPr>
        <p:spPr>
          <a:xfrm>
            <a:off x="7922737" y="1289696"/>
            <a:ext cx="3656648" cy="3337771"/>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5687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Short + 1 Tall">
    <p:spTree>
      <p:nvGrpSpPr>
        <p:cNvPr id="1" name=""/>
        <p:cNvGrpSpPr/>
        <p:nvPr/>
      </p:nvGrpSpPr>
      <p:grpSpPr>
        <a:xfrm>
          <a:off x="0" y="0"/>
          <a:ext cx="0" cy="0"/>
          <a:chOff x="0" y="0"/>
          <a:chExt cx="0" cy="0"/>
        </a:xfrm>
      </p:grpSpPr>
      <p:sp>
        <p:nvSpPr>
          <p:cNvPr id="2" name="Title 1"/>
          <p:cNvSpPr>
            <a:spLocks noGrp="1"/>
          </p:cNvSpPr>
          <p:nvPr>
            <p:ph type="title"/>
          </p:nvPr>
        </p:nvSpPr>
        <p:spPr>
          <a:xfrm>
            <a:off x="609480" y="410741"/>
            <a:ext cx="10969943" cy="859956"/>
          </a:xfrm>
        </p:spPr>
        <p:txBody>
          <a:bodyPr/>
          <a:lstStyle>
            <a:lvl1pPr>
              <a:defRPr>
                <a:solidFill>
                  <a:srgbClr val="AA1616"/>
                </a:solidFill>
              </a:defRPr>
            </a:lvl1pPr>
          </a:lstStyle>
          <a:p>
            <a:r>
              <a:rPr lang="en-US"/>
              <a:t>Click to edit Master title style</a:t>
            </a:r>
            <a:endParaRPr lang="en-US" dirty="0"/>
          </a:p>
        </p:txBody>
      </p:sp>
      <p:sp>
        <p:nvSpPr>
          <p:cNvPr id="8" name="Content Placeholder 5"/>
          <p:cNvSpPr>
            <a:spLocks noGrp="1"/>
          </p:cNvSpPr>
          <p:nvPr>
            <p:ph sz="quarter" idx="11"/>
          </p:nvPr>
        </p:nvSpPr>
        <p:spPr>
          <a:xfrm>
            <a:off x="609442" y="1291852"/>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5"/>
          </p:nvPr>
        </p:nvSpPr>
        <p:spPr>
          <a:xfrm>
            <a:off x="4266091" y="1291852"/>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7"/>
          </p:nvPr>
        </p:nvSpPr>
        <p:spPr>
          <a:xfrm>
            <a:off x="7922737" y="1291811"/>
            <a:ext cx="3656648" cy="5029200"/>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p:cNvSpPr>
            <a:spLocks noGrp="1"/>
          </p:cNvSpPr>
          <p:nvPr>
            <p:ph sz="quarter" idx="18"/>
          </p:nvPr>
        </p:nvSpPr>
        <p:spPr>
          <a:xfrm>
            <a:off x="609442" y="3823109"/>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5"/>
          <p:cNvSpPr>
            <a:spLocks noGrp="1"/>
          </p:cNvSpPr>
          <p:nvPr>
            <p:ph sz="quarter" idx="19"/>
          </p:nvPr>
        </p:nvSpPr>
        <p:spPr>
          <a:xfrm>
            <a:off x="4266091" y="3823109"/>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434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 Equal">
    <p:spTree>
      <p:nvGrpSpPr>
        <p:cNvPr id="1" name=""/>
        <p:cNvGrpSpPr/>
        <p:nvPr/>
      </p:nvGrpSpPr>
      <p:grpSpPr>
        <a:xfrm>
          <a:off x="0" y="0"/>
          <a:ext cx="0" cy="0"/>
          <a:chOff x="0" y="0"/>
          <a:chExt cx="0" cy="0"/>
        </a:xfrm>
      </p:grpSpPr>
      <p:sp>
        <p:nvSpPr>
          <p:cNvPr id="2" name="Title 1"/>
          <p:cNvSpPr>
            <a:spLocks noGrp="1"/>
          </p:cNvSpPr>
          <p:nvPr>
            <p:ph type="title"/>
          </p:nvPr>
        </p:nvSpPr>
        <p:spPr>
          <a:xfrm>
            <a:off x="609480" y="410741"/>
            <a:ext cx="10969943" cy="859956"/>
          </a:xfrm>
        </p:spPr>
        <p:txBody>
          <a:bodyPr/>
          <a:lstStyle>
            <a:lvl1pPr>
              <a:defRPr>
                <a:solidFill>
                  <a:srgbClr val="AA1616"/>
                </a:solidFill>
              </a:defRPr>
            </a:lvl1pPr>
          </a:lstStyle>
          <a:p>
            <a:r>
              <a:rPr lang="en-US"/>
              <a:t>Click to edit Master title style</a:t>
            </a:r>
            <a:endParaRPr lang="en-US" dirty="0"/>
          </a:p>
        </p:txBody>
      </p:sp>
      <p:sp>
        <p:nvSpPr>
          <p:cNvPr id="8" name="Content Placeholder 5"/>
          <p:cNvSpPr>
            <a:spLocks noGrp="1"/>
          </p:cNvSpPr>
          <p:nvPr>
            <p:ph sz="quarter" idx="11"/>
          </p:nvPr>
        </p:nvSpPr>
        <p:spPr>
          <a:xfrm>
            <a:off x="609442" y="1291852"/>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5"/>
          </p:nvPr>
        </p:nvSpPr>
        <p:spPr>
          <a:xfrm>
            <a:off x="4266091" y="1291852"/>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7"/>
          </p:nvPr>
        </p:nvSpPr>
        <p:spPr>
          <a:xfrm>
            <a:off x="7922737" y="1291852"/>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p:cNvSpPr>
            <a:spLocks noGrp="1"/>
          </p:cNvSpPr>
          <p:nvPr>
            <p:ph sz="quarter" idx="18"/>
          </p:nvPr>
        </p:nvSpPr>
        <p:spPr>
          <a:xfrm>
            <a:off x="609442" y="3823109"/>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5"/>
          <p:cNvSpPr>
            <a:spLocks noGrp="1"/>
          </p:cNvSpPr>
          <p:nvPr>
            <p:ph sz="quarter" idx="19"/>
          </p:nvPr>
        </p:nvSpPr>
        <p:spPr>
          <a:xfrm>
            <a:off x="4266091" y="3823109"/>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p:cNvSpPr>
            <a:spLocks noGrp="1"/>
          </p:cNvSpPr>
          <p:nvPr>
            <p:ph sz="quarter" idx="20"/>
          </p:nvPr>
        </p:nvSpPr>
        <p:spPr>
          <a:xfrm>
            <a:off x="7922737" y="3823109"/>
            <a:ext cx="3656648" cy="2511175"/>
          </a:xfrm>
        </p:spPr>
        <p:txBody>
          <a:bodyPr>
            <a:normAutofit/>
          </a:bodyPr>
          <a:lstStyle>
            <a:lvl1pPr>
              <a:defRPr sz="1351"/>
            </a:lvl1pPr>
            <a:lvl2pPr>
              <a:defRPr sz="1200"/>
            </a:lvl2pPr>
            <a:lvl3pPr>
              <a:defRPr sz="900"/>
            </a:lvl3pPr>
            <a:lvl4pPr>
              <a:defRPr sz="900"/>
            </a:lvl4pPr>
            <a:lvl5pPr>
              <a:defRPr sz="900"/>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2765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731336" y="2755890"/>
            <a:ext cx="7644491" cy="1470025"/>
          </a:xfrm>
        </p:spPr>
        <p:txBody>
          <a:bodyPr anchor="b">
            <a:normAutofit/>
          </a:bodyPr>
          <a:lstStyle>
            <a:lvl1pPr algn="l">
              <a:defRPr sz="3699" b="0" baseline="0">
                <a:solidFill>
                  <a:schemeClr val="tx1">
                    <a:lumMod val="90000"/>
                    <a:lumOff val="10000"/>
                  </a:schemeClr>
                </a:solidFill>
              </a:defRPr>
            </a:lvl1pPr>
          </a:lstStyle>
          <a:p>
            <a:r>
              <a:rPr lang="en-US" dirty="0"/>
              <a:t>Click to edit Master title style</a:t>
            </a:r>
          </a:p>
        </p:txBody>
      </p:sp>
      <p:sp>
        <p:nvSpPr>
          <p:cNvPr id="5" name="Subtitle 2"/>
          <p:cNvSpPr>
            <a:spLocks noGrp="1"/>
          </p:cNvSpPr>
          <p:nvPr>
            <p:ph type="subTitle" idx="1"/>
          </p:nvPr>
        </p:nvSpPr>
        <p:spPr>
          <a:xfrm>
            <a:off x="748465" y="4237056"/>
            <a:ext cx="7660716" cy="1093124"/>
          </a:xfrm>
        </p:spPr>
        <p:txBody>
          <a:bodyPr>
            <a:normAutofit/>
          </a:bodyPr>
          <a:lstStyle>
            <a:lvl1pPr marL="0" indent="0" algn="l">
              <a:buNone/>
              <a:defRPr sz="2099" baseline="0">
                <a:solidFill>
                  <a:schemeClr val="tx1">
                    <a:lumMod val="90000"/>
                    <a:lumOff val="10000"/>
                  </a:schemeClr>
                </a:solidFill>
              </a:defRPr>
            </a:lvl1pPr>
            <a:lvl2pPr marL="539870" indent="0" algn="ctr">
              <a:buNone/>
              <a:defRPr>
                <a:solidFill>
                  <a:schemeClr val="tx1">
                    <a:tint val="75000"/>
                  </a:schemeClr>
                </a:solidFill>
              </a:defRPr>
            </a:lvl2pPr>
            <a:lvl3pPr marL="1079740" indent="0" algn="ctr">
              <a:buNone/>
              <a:defRPr>
                <a:solidFill>
                  <a:schemeClr val="tx1">
                    <a:tint val="75000"/>
                  </a:schemeClr>
                </a:solidFill>
              </a:defRPr>
            </a:lvl3pPr>
            <a:lvl4pPr marL="1619609" indent="0" algn="ctr">
              <a:buNone/>
              <a:defRPr>
                <a:solidFill>
                  <a:schemeClr val="tx1">
                    <a:tint val="75000"/>
                  </a:schemeClr>
                </a:solidFill>
              </a:defRPr>
            </a:lvl4pPr>
            <a:lvl5pPr marL="2159479" indent="0" algn="ctr">
              <a:buNone/>
              <a:defRPr>
                <a:solidFill>
                  <a:schemeClr val="tx1">
                    <a:tint val="75000"/>
                  </a:schemeClr>
                </a:solidFill>
              </a:defRPr>
            </a:lvl5pPr>
            <a:lvl6pPr marL="2699351" indent="0" algn="ctr">
              <a:buNone/>
              <a:defRPr>
                <a:solidFill>
                  <a:schemeClr val="tx1">
                    <a:tint val="75000"/>
                  </a:schemeClr>
                </a:solidFill>
              </a:defRPr>
            </a:lvl6pPr>
            <a:lvl7pPr marL="3239220" indent="0" algn="ctr">
              <a:buNone/>
              <a:defRPr>
                <a:solidFill>
                  <a:schemeClr val="tx1">
                    <a:tint val="75000"/>
                  </a:schemeClr>
                </a:solidFill>
              </a:defRPr>
            </a:lvl7pPr>
            <a:lvl8pPr marL="3779091" indent="0" algn="ctr">
              <a:buNone/>
              <a:defRPr>
                <a:solidFill>
                  <a:schemeClr val="tx1">
                    <a:tint val="75000"/>
                  </a:schemeClr>
                </a:solidFill>
              </a:defRPr>
            </a:lvl8pPr>
            <a:lvl9pPr marL="4318960" indent="0" algn="ctr">
              <a:buNone/>
              <a:defRPr>
                <a:solidFill>
                  <a:schemeClr val="tx1">
                    <a:tint val="75000"/>
                  </a:schemeClr>
                </a:solidFill>
              </a:defRPr>
            </a:lvl9pPr>
          </a:lstStyle>
          <a:p>
            <a:r>
              <a:rPr lang="en-US" dirty="0"/>
              <a:t>Click to edit Master subtitle style</a:t>
            </a:r>
          </a:p>
        </p:txBody>
      </p:sp>
      <p:sp>
        <p:nvSpPr>
          <p:cNvPr id="17" name="Freeform 16"/>
          <p:cNvSpPr/>
          <p:nvPr userDrawn="1"/>
        </p:nvSpPr>
        <p:spPr>
          <a:xfrm>
            <a:off x="7313612"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041" y="867215"/>
            <a:ext cx="4687886" cy="1054775"/>
          </a:xfrm>
          <a:prstGeom prst="rect">
            <a:avLst/>
          </a:prstGeom>
        </p:spPr>
      </p:pic>
      <p:sp>
        <p:nvSpPr>
          <p:cNvPr id="19" name="Freeform 18"/>
          <p:cNvSpPr/>
          <p:nvPr userDrawn="1"/>
        </p:nvSpPr>
        <p:spPr>
          <a:xfrm>
            <a:off x="7521258"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rgbClr val="AA16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Tree>
    <p:extLst>
      <p:ext uri="{BB962C8B-B14F-4D97-AF65-F5344CB8AC3E}">
        <p14:creationId xmlns:p14="http://schemas.microsoft.com/office/powerpoint/2010/main" val="45321775"/>
      </p:ext>
    </p:extLst>
  </p:cSld>
  <p:clrMapOvr>
    <a:masterClrMapping/>
  </p:clrMapOvr>
  <p:extLst>
    <p:ext uri="{DCECCB84-F9BA-43D5-87BE-67443E8EF086}">
      <p15:sldGuideLst xmlns:p15="http://schemas.microsoft.com/office/powerpoint/2012/main">
        <p15:guide id="1" orient="horz" pos="1296">
          <p15:clr>
            <a:srgbClr val="FBAE40"/>
          </p15:clr>
        </p15:guide>
        <p15:guide id="2" pos="551">
          <p15:clr>
            <a:srgbClr val="FBAE40"/>
          </p15:clr>
        </p15:guide>
        <p15:guide id="3" pos="3959">
          <p15:clr>
            <a:srgbClr val="FBAE40"/>
          </p15:clr>
        </p15:guide>
        <p15:guide id="4" orient="horz" pos="2099">
          <p15:clr>
            <a:srgbClr val="FBAE40"/>
          </p15:clr>
        </p15:guide>
        <p15:guide id="5" orient="horz" pos="50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1_Final Slide">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2934250" y="4523835"/>
            <a:ext cx="6339861" cy="1239824"/>
          </a:xfrm>
        </p:spPr>
        <p:txBody>
          <a:bodyPr anchor="t">
            <a:normAutofit/>
          </a:bodyPr>
          <a:lstStyle>
            <a:lvl1pPr marL="0" indent="0" algn="ctr">
              <a:buNone/>
              <a:defRPr sz="2099">
                <a:solidFill>
                  <a:schemeClr val="tx1">
                    <a:lumMod val="75000"/>
                    <a:lumOff val="25000"/>
                  </a:schemeClr>
                </a:solidFill>
              </a:defRPr>
            </a:lvl1pPr>
            <a:lvl2pPr marL="539802" indent="0">
              <a:buNone/>
              <a:defRPr sz="2099">
                <a:solidFill>
                  <a:schemeClr val="tx1">
                    <a:tint val="75000"/>
                  </a:schemeClr>
                </a:solidFill>
              </a:defRPr>
            </a:lvl2pPr>
            <a:lvl3pPr marL="1079604" indent="0">
              <a:buNone/>
              <a:defRPr sz="1899">
                <a:solidFill>
                  <a:schemeClr val="tx1">
                    <a:tint val="75000"/>
                  </a:schemeClr>
                </a:solidFill>
              </a:defRPr>
            </a:lvl3pPr>
            <a:lvl4pPr marL="1619405" indent="0">
              <a:buNone/>
              <a:defRPr sz="1600">
                <a:solidFill>
                  <a:schemeClr val="tx1">
                    <a:tint val="75000"/>
                  </a:schemeClr>
                </a:solidFill>
              </a:defRPr>
            </a:lvl4pPr>
            <a:lvl5pPr marL="2159209" indent="0">
              <a:buNone/>
              <a:defRPr sz="1600">
                <a:solidFill>
                  <a:schemeClr val="tx1">
                    <a:tint val="75000"/>
                  </a:schemeClr>
                </a:solidFill>
              </a:defRPr>
            </a:lvl5pPr>
            <a:lvl6pPr marL="2699015" indent="0">
              <a:buNone/>
              <a:defRPr sz="1600">
                <a:solidFill>
                  <a:schemeClr val="tx1">
                    <a:tint val="75000"/>
                  </a:schemeClr>
                </a:solidFill>
              </a:defRPr>
            </a:lvl6pPr>
            <a:lvl7pPr marL="3238814" indent="0">
              <a:buNone/>
              <a:defRPr sz="1600">
                <a:solidFill>
                  <a:schemeClr val="tx1">
                    <a:tint val="75000"/>
                  </a:schemeClr>
                </a:solidFill>
              </a:defRPr>
            </a:lvl7pPr>
            <a:lvl8pPr marL="3778618" indent="0">
              <a:buNone/>
              <a:defRPr sz="1600">
                <a:solidFill>
                  <a:schemeClr val="tx1">
                    <a:tint val="75000"/>
                  </a:schemeClr>
                </a:solidFill>
              </a:defRPr>
            </a:lvl8pPr>
            <a:lvl9pPr marL="4318420" indent="0">
              <a:buNone/>
              <a:defRPr sz="1600">
                <a:solidFill>
                  <a:schemeClr val="tx1">
                    <a:tint val="75000"/>
                  </a:schemeClr>
                </a:solidFill>
              </a:defRPr>
            </a:lvl9pPr>
          </a:lstStyle>
          <a:p>
            <a:pPr lvl="0"/>
            <a:r>
              <a:rPr lang="en-US"/>
              <a:t>Edit Master text styles</a:t>
            </a:r>
          </a:p>
        </p:txBody>
      </p:sp>
      <p:pic>
        <p:nvPicPr>
          <p:cNvPr id="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9" y="2720313"/>
            <a:ext cx="6248397" cy="14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813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731336" y="2755889"/>
            <a:ext cx="7644491" cy="1470025"/>
          </a:xfrm>
        </p:spPr>
        <p:txBody>
          <a:bodyPr anchor="b">
            <a:normAutofit/>
          </a:bodyPr>
          <a:lstStyle>
            <a:lvl1pPr algn="l">
              <a:defRPr sz="3700" b="0" baseline="0">
                <a:solidFill>
                  <a:schemeClr val="tx1">
                    <a:lumMod val="90000"/>
                    <a:lumOff val="10000"/>
                  </a:schemeClr>
                </a:solidFill>
              </a:defRPr>
            </a:lvl1pPr>
          </a:lstStyle>
          <a:p>
            <a:r>
              <a:rPr lang="en-US" dirty="0"/>
              <a:t>Click to edit Master title style</a:t>
            </a:r>
          </a:p>
        </p:txBody>
      </p:sp>
      <p:sp>
        <p:nvSpPr>
          <p:cNvPr id="5" name="Subtitle 2"/>
          <p:cNvSpPr>
            <a:spLocks noGrp="1"/>
          </p:cNvSpPr>
          <p:nvPr>
            <p:ph type="subTitle" idx="1"/>
          </p:nvPr>
        </p:nvSpPr>
        <p:spPr>
          <a:xfrm>
            <a:off x="748465" y="4237056"/>
            <a:ext cx="7660716" cy="1093124"/>
          </a:xfrm>
        </p:spPr>
        <p:txBody>
          <a:bodyPr>
            <a:normAutofit/>
          </a:bodyPr>
          <a:lstStyle>
            <a:lvl1pPr marL="0" indent="0" algn="l">
              <a:buNone/>
              <a:defRPr sz="2100" baseline="0">
                <a:solidFill>
                  <a:schemeClr val="tx1">
                    <a:lumMod val="90000"/>
                    <a:lumOff val="10000"/>
                  </a:schemeClr>
                </a:solidFill>
              </a:defRPr>
            </a:lvl1pPr>
            <a:lvl2pPr marL="540032" indent="0" algn="ctr">
              <a:buNone/>
              <a:defRPr>
                <a:solidFill>
                  <a:schemeClr val="tx1">
                    <a:tint val="75000"/>
                  </a:schemeClr>
                </a:solidFill>
              </a:defRPr>
            </a:lvl2pPr>
            <a:lvl3pPr marL="1080064" indent="0" algn="ctr">
              <a:buNone/>
              <a:defRPr>
                <a:solidFill>
                  <a:schemeClr val="tx1">
                    <a:tint val="75000"/>
                  </a:schemeClr>
                </a:solidFill>
              </a:defRPr>
            </a:lvl3pPr>
            <a:lvl4pPr marL="1620095" indent="0" algn="ctr">
              <a:buNone/>
              <a:defRPr>
                <a:solidFill>
                  <a:schemeClr val="tx1">
                    <a:tint val="75000"/>
                  </a:schemeClr>
                </a:solidFill>
              </a:defRPr>
            </a:lvl4pPr>
            <a:lvl5pPr marL="2160127" indent="0" algn="ctr">
              <a:buNone/>
              <a:defRPr>
                <a:solidFill>
                  <a:schemeClr val="tx1">
                    <a:tint val="75000"/>
                  </a:schemeClr>
                </a:solidFill>
              </a:defRPr>
            </a:lvl5pPr>
            <a:lvl6pPr marL="2700161" indent="0" algn="ctr">
              <a:buNone/>
              <a:defRPr>
                <a:solidFill>
                  <a:schemeClr val="tx1">
                    <a:tint val="75000"/>
                  </a:schemeClr>
                </a:solidFill>
              </a:defRPr>
            </a:lvl6pPr>
            <a:lvl7pPr marL="3240192" indent="0" algn="ctr">
              <a:buNone/>
              <a:defRPr>
                <a:solidFill>
                  <a:schemeClr val="tx1">
                    <a:tint val="75000"/>
                  </a:schemeClr>
                </a:solidFill>
              </a:defRPr>
            </a:lvl7pPr>
            <a:lvl8pPr marL="3780225" indent="0" algn="ctr">
              <a:buNone/>
              <a:defRPr>
                <a:solidFill>
                  <a:schemeClr val="tx1">
                    <a:tint val="75000"/>
                  </a:schemeClr>
                </a:solidFill>
              </a:defRPr>
            </a:lvl8pPr>
            <a:lvl9pPr marL="4320256" indent="0" algn="ctr">
              <a:buNone/>
              <a:defRPr>
                <a:solidFill>
                  <a:schemeClr val="tx1">
                    <a:tint val="75000"/>
                  </a:schemeClr>
                </a:solidFill>
              </a:defRPr>
            </a:lvl9pPr>
          </a:lstStyle>
          <a:p>
            <a:r>
              <a:rPr lang="en-US" dirty="0"/>
              <a:t>Click to edit Master subtitle style</a:t>
            </a:r>
          </a:p>
        </p:txBody>
      </p:sp>
      <p:sp>
        <p:nvSpPr>
          <p:cNvPr id="17" name="Freeform 16"/>
          <p:cNvSpPr/>
          <p:nvPr userDrawn="1"/>
        </p:nvSpPr>
        <p:spPr>
          <a:xfrm>
            <a:off x="7313612"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040" y="867213"/>
            <a:ext cx="4687886" cy="1054775"/>
          </a:xfrm>
          <a:prstGeom prst="rect">
            <a:avLst/>
          </a:prstGeom>
        </p:spPr>
      </p:pic>
      <p:sp>
        <p:nvSpPr>
          <p:cNvPr id="19" name="Freeform 18"/>
          <p:cNvSpPr/>
          <p:nvPr userDrawn="1"/>
        </p:nvSpPr>
        <p:spPr>
          <a:xfrm>
            <a:off x="7521258"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rgbClr val="AA16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Tree>
    <p:extLst>
      <p:ext uri="{BB962C8B-B14F-4D97-AF65-F5344CB8AC3E}">
        <p14:creationId xmlns:p14="http://schemas.microsoft.com/office/powerpoint/2010/main" val="258117329"/>
      </p:ext>
    </p:extLst>
  </p:cSld>
  <p:clrMapOvr>
    <a:masterClrMapping/>
  </p:clrMapOvr>
  <p:extLst>
    <p:ext uri="{DCECCB84-F9BA-43D5-87BE-67443E8EF086}">
      <p15:sldGuideLst xmlns:p15="http://schemas.microsoft.com/office/powerpoint/2012/main">
        <p15:guide id="1" orient="horz" pos="1296">
          <p15:clr>
            <a:srgbClr val="FBAE40"/>
          </p15:clr>
        </p15:guide>
        <p15:guide id="2" pos="551">
          <p15:clr>
            <a:srgbClr val="FBAE40"/>
          </p15:clr>
        </p15:guide>
        <p15:guide id="3" pos="3959">
          <p15:clr>
            <a:srgbClr val="FBAE40"/>
          </p15:clr>
        </p15:guide>
        <p15:guide id="4" orient="horz" pos="2099">
          <p15:clr>
            <a:srgbClr val="FBAE40"/>
          </p15:clr>
        </p15:guide>
        <p15:guide id="5" orient="horz" pos="50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07995"/>
            <a:ext cx="10969943" cy="830263"/>
          </a:xfrm>
        </p:spPr>
        <p:txBody>
          <a:bodyPr>
            <a:normAutofit/>
          </a:bodyPr>
          <a:lstStyle>
            <a:lvl1pPr>
              <a:defRPr sz="2800" b="1">
                <a:latin typeface="+mj-lt"/>
                <a:ea typeface="Roboto Medium" pitchFamily="2" charset="0"/>
              </a:defRPr>
            </a:lvl1pPr>
          </a:lstStyle>
          <a:p>
            <a:r>
              <a:rPr lang="en-US" dirty="0"/>
              <a:t>Click to edit Master title style</a:t>
            </a:r>
          </a:p>
        </p:txBody>
      </p:sp>
      <p:sp>
        <p:nvSpPr>
          <p:cNvPr id="3" name="Content Placeholder 2"/>
          <p:cNvSpPr>
            <a:spLocks noGrp="1"/>
          </p:cNvSpPr>
          <p:nvPr>
            <p:ph idx="1"/>
          </p:nvPr>
        </p:nvSpPr>
        <p:spPr>
          <a:xfrm>
            <a:off x="609441" y="1239178"/>
            <a:ext cx="10969943" cy="4525963"/>
          </a:xfrm>
        </p:spPr>
        <p:txBody>
          <a:bodyPr>
            <a:normAutofit/>
          </a:bodyPr>
          <a:lstStyle>
            <a:lvl1pPr>
              <a:spcBef>
                <a:spcPts val="945"/>
              </a:spcBef>
              <a:defRPr sz="2400"/>
            </a:lvl1pPr>
            <a:lvl2pPr>
              <a:spcBef>
                <a:spcPts val="945"/>
              </a:spcBef>
              <a:defRPr sz="2100"/>
            </a:lvl2pPr>
            <a:lvl3pPr>
              <a:spcBef>
                <a:spcPts val="945"/>
              </a:spcBef>
              <a:defRPr sz="1900"/>
            </a:lvl3pPr>
            <a:lvl4pPr>
              <a:spcBef>
                <a:spcPts val="945"/>
              </a:spcBef>
              <a:defRPr sz="1600"/>
            </a:lvl4pPr>
            <a:lvl5pPr>
              <a:spcBef>
                <a:spcPts val="945"/>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219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4" y="1641479"/>
            <a:ext cx="5385514"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1759" y="1651006"/>
            <a:ext cx="5387629"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4145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1233902"/>
            <a:ext cx="10360501" cy="2349964"/>
          </a:xfrm>
        </p:spPr>
        <p:txBody>
          <a:bodyPr anchor="b">
            <a:normAutofit/>
          </a:bodyPr>
          <a:lstStyle>
            <a:lvl1pPr algn="ctr">
              <a:defRPr sz="6000"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2834" y="3592025"/>
            <a:ext cx="10360501" cy="1500187"/>
          </a:xfrm>
        </p:spPr>
        <p:txBody>
          <a:bodyPr anchor="t"/>
          <a:lstStyle>
            <a:lvl1pPr marL="0" indent="0" algn="ctr">
              <a:buNone/>
              <a:defRPr sz="2400">
                <a:solidFill>
                  <a:schemeClr val="bg1">
                    <a:lumMod val="50000"/>
                  </a:schemeClr>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54515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441" y="1247942"/>
            <a:ext cx="5383398" cy="4525963"/>
          </a:xfr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247942"/>
            <a:ext cx="5383398" cy="4525963"/>
          </a:xfr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67428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4" y="829721"/>
            <a:ext cx="5385514"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dirty="0"/>
              <a:t>Click to edit Master text styles</a:t>
            </a:r>
          </a:p>
        </p:txBody>
      </p:sp>
      <p:sp>
        <p:nvSpPr>
          <p:cNvPr id="4" name="Content Placeholder 3"/>
          <p:cNvSpPr>
            <a:spLocks noGrp="1"/>
          </p:cNvSpPr>
          <p:nvPr>
            <p:ph sz="half" idx="2"/>
          </p:nvPr>
        </p:nvSpPr>
        <p:spPr>
          <a:xfrm>
            <a:off x="609444" y="1641479"/>
            <a:ext cx="5385514"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9" y="830928"/>
            <a:ext cx="5387629" cy="753400"/>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1759" y="1651006"/>
            <a:ext cx="5387629"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63580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4" y="1641479"/>
            <a:ext cx="5385514"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1759" y="1651006"/>
            <a:ext cx="5387629"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9676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Click to edit Master text styles</a:t>
            </a:r>
          </a:p>
        </p:txBody>
      </p:sp>
      <p:sp>
        <p:nvSpPr>
          <p:cNvPr id="6" name="Content Placeholder 5"/>
          <p:cNvSpPr>
            <a:spLocks noGrp="1"/>
          </p:cNvSpPr>
          <p:nvPr>
            <p:ph sz="quarter" idx="4"/>
          </p:nvPr>
        </p:nvSpPr>
        <p:spPr>
          <a:xfrm>
            <a:off x="4378245" y="1651006"/>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609442" y="1651006"/>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2"/>
          </p:nvPr>
        </p:nvSpPr>
        <p:spPr>
          <a:xfrm>
            <a:off x="8147047" y="1651006"/>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76227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Click to edit Master text styles</a:t>
            </a:r>
          </a:p>
        </p:txBody>
      </p:sp>
      <p:sp>
        <p:nvSpPr>
          <p:cNvPr id="8" name="Content Placeholder 5"/>
          <p:cNvSpPr>
            <a:spLocks noGrp="1"/>
          </p:cNvSpPr>
          <p:nvPr>
            <p:ph sz="quarter" idx="11"/>
          </p:nvPr>
        </p:nvSpPr>
        <p:spPr>
          <a:xfrm>
            <a:off x="609447"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2"/>
          </p:nvPr>
        </p:nvSpPr>
        <p:spPr>
          <a:xfrm>
            <a:off x="3368860"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3"/>
          </p:nvPr>
        </p:nvSpPr>
        <p:spPr>
          <a:xfrm>
            <a:off x="6128276"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14"/>
          </p:nvPr>
        </p:nvSpPr>
        <p:spPr>
          <a:xfrm>
            <a:off x="8887693"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9409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403250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322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12" name="Shape 159"/>
          <p:cNvSpPr/>
          <p:nvPr userDrawn="1"/>
        </p:nvSpPr>
        <p:spPr>
          <a:xfrm flipV="1">
            <a:off x="2690697" y="2476500"/>
            <a:ext cx="2" cy="1754616"/>
          </a:xfrm>
          <a:prstGeom prst="line">
            <a:avLst/>
          </a:prstGeom>
          <a:ln w="25400">
            <a:solidFill>
              <a:srgbClr val="FFFFFF"/>
            </a:solidFill>
            <a:miter lim="400000"/>
          </a:ln>
        </p:spPr>
        <p:txBody>
          <a:bodyPr lIns="50794" tIns="50794" rIns="50794" bIns="50794" anchor="ctr"/>
          <a:lstStyle/>
          <a:p>
            <a:pPr>
              <a:defRPr sz="2400"/>
            </a:pPr>
            <a:endParaRPr sz="3200">
              <a:solidFill>
                <a:srgbClr val="262626"/>
              </a:solidFill>
            </a:endParaRPr>
          </a:p>
        </p:txBody>
      </p:sp>
      <p:sp>
        <p:nvSpPr>
          <p:cNvPr id="13" name="Shape 161"/>
          <p:cNvSpPr/>
          <p:nvPr userDrawn="1"/>
        </p:nvSpPr>
        <p:spPr>
          <a:xfrm flipV="1">
            <a:off x="9794577" y="2476500"/>
            <a:ext cx="2" cy="1754616"/>
          </a:xfrm>
          <a:prstGeom prst="line">
            <a:avLst/>
          </a:prstGeom>
          <a:ln w="25400">
            <a:solidFill>
              <a:srgbClr val="FFFFFF"/>
            </a:solidFill>
            <a:miter lim="400000"/>
          </a:ln>
        </p:spPr>
        <p:txBody>
          <a:bodyPr lIns="50794" tIns="50794" rIns="50794" bIns="50794" anchor="ctr"/>
          <a:lstStyle/>
          <a:p>
            <a:pPr>
              <a:defRPr sz="2400"/>
            </a:pPr>
            <a:endParaRPr sz="3200">
              <a:solidFill>
                <a:srgbClr val="262626"/>
              </a:solidFill>
            </a:endParaRPr>
          </a:p>
        </p:txBody>
      </p:sp>
    </p:spTree>
    <p:extLst>
      <p:ext uri="{BB962C8B-B14F-4D97-AF65-F5344CB8AC3E}">
        <p14:creationId xmlns:p14="http://schemas.microsoft.com/office/powerpoint/2010/main" val="1925395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14815" y="1123951"/>
            <a:ext cx="335919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hasCustomPrompt="1"/>
          </p:nvPr>
        </p:nvSpPr>
        <p:spPr>
          <a:xfrm>
            <a:off x="962834" y="2166042"/>
            <a:ext cx="10360501" cy="2349964"/>
          </a:xfrm>
        </p:spPr>
        <p:txBody>
          <a:bodyPr anchor="b">
            <a:normAutofit/>
          </a:bodyPr>
          <a:lstStyle>
            <a:lvl1pPr algn="ctr">
              <a:defRPr sz="6000" b="1" cap="none">
                <a:solidFill>
                  <a:schemeClr val="bg1"/>
                </a:solidFill>
              </a:defRPr>
            </a:lvl1pPr>
          </a:lstStyle>
          <a:p>
            <a:r>
              <a:rPr lang="en-US" dirty="0"/>
              <a:t>CLICK TO EDIT MASTER TITLE STYLE</a:t>
            </a:r>
          </a:p>
        </p:txBody>
      </p:sp>
      <p:sp>
        <p:nvSpPr>
          <p:cNvPr id="6" name="Text Placeholder 2"/>
          <p:cNvSpPr>
            <a:spLocks noGrp="1"/>
          </p:cNvSpPr>
          <p:nvPr>
            <p:ph type="body" idx="1"/>
          </p:nvPr>
        </p:nvSpPr>
        <p:spPr>
          <a:xfrm>
            <a:off x="962834" y="4524165"/>
            <a:ext cx="10360501" cy="1500187"/>
          </a:xfrm>
        </p:spPr>
        <p:txBody>
          <a:bodyPr anchor="t"/>
          <a:lstStyle>
            <a:lvl1pPr marL="0" indent="0" algn="ctr">
              <a:buNone/>
              <a:defRPr sz="2400">
                <a:solidFill>
                  <a:schemeClr val="bg1"/>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417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Click to edit Master text styles</a:t>
            </a:r>
          </a:p>
        </p:txBody>
      </p:sp>
      <p:sp>
        <p:nvSpPr>
          <p:cNvPr id="6" name="Content Placeholder 5"/>
          <p:cNvSpPr>
            <a:spLocks noGrp="1"/>
          </p:cNvSpPr>
          <p:nvPr>
            <p:ph sz="quarter" idx="4"/>
          </p:nvPr>
        </p:nvSpPr>
        <p:spPr>
          <a:xfrm>
            <a:off x="4378245" y="1651006"/>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609442" y="1651006"/>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2"/>
          </p:nvPr>
        </p:nvSpPr>
        <p:spPr>
          <a:xfrm>
            <a:off x="8147047" y="1651006"/>
            <a:ext cx="3432338" cy="3951289"/>
          </a:xfr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8836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
        <p:nvSpPr>
          <p:cNvPr id="4" name="Title 1"/>
          <p:cNvSpPr>
            <a:spLocks noGrp="1"/>
          </p:cNvSpPr>
          <p:nvPr>
            <p:ph type="title" hasCustomPrompt="1"/>
          </p:nvPr>
        </p:nvSpPr>
        <p:spPr>
          <a:xfrm>
            <a:off x="962834" y="1280217"/>
            <a:ext cx="10360501" cy="2349964"/>
          </a:xfrm>
        </p:spPr>
        <p:txBody>
          <a:bodyPr anchor="b">
            <a:normAutofit/>
          </a:bodyPr>
          <a:lstStyle>
            <a:lvl1pPr algn="ctr">
              <a:defRPr sz="6000" b="1" cap="none">
                <a:solidFill>
                  <a:schemeClr val="bg1"/>
                </a:solidFill>
              </a:defRPr>
            </a:lvl1pPr>
          </a:lstStyle>
          <a:p>
            <a:r>
              <a:rPr lang="en-US" dirty="0"/>
              <a:t>CLICK TO EDIT MASTER TITLE STYLE</a:t>
            </a:r>
          </a:p>
        </p:txBody>
      </p:sp>
      <p:sp>
        <p:nvSpPr>
          <p:cNvPr id="5" name="Text Placeholder 2"/>
          <p:cNvSpPr>
            <a:spLocks noGrp="1"/>
          </p:cNvSpPr>
          <p:nvPr>
            <p:ph type="body" idx="1"/>
          </p:nvPr>
        </p:nvSpPr>
        <p:spPr>
          <a:xfrm>
            <a:off x="962834" y="3638340"/>
            <a:ext cx="10360501" cy="1500187"/>
          </a:xfrm>
        </p:spPr>
        <p:txBody>
          <a:bodyPr anchor="t"/>
          <a:lstStyle>
            <a:lvl1pPr marL="0" indent="0" algn="ctr">
              <a:buNone/>
              <a:defRPr sz="2400">
                <a:solidFill>
                  <a:schemeClr val="bg1"/>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dirty="0"/>
              <a:t>Click to edit Master text styles</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372" y="6248174"/>
            <a:ext cx="1649938" cy="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65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372" y="6248174"/>
            <a:ext cx="1649938" cy="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9390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Tree>
    <p:extLst>
      <p:ext uri="{BB962C8B-B14F-4D97-AF65-F5344CB8AC3E}">
        <p14:creationId xmlns:p14="http://schemas.microsoft.com/office/powerpoint/2010/main" val="1684490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
        <p:nvSpPr>
          <p:cNvPr id="3" name="Freeform 2"/>
          <p:cNvSpPr/>
          <p:nvPr userDrawn="1"/>
        </p:nvSpPr>
        <p:spPr>
          <a:xfrm>
            <a:off x="5196003"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p:cNvSpPr>
            <a:spLocks noGrp="1"/>
          </p:cNvSpPr>
          <p:nvPr>
            <p:ph type="title"/>
          </p:nvPr>
        </p:nvSpPr>
        <p:spPr>
          <a:xfrm>
            <a:off x="609441" y="407995"/>
            <a:ext cx="10969943" cy="830263"/>
          </a:xfrm>
        </p:spPr>
        <p:txBody>
          <a:bodyPr>
            <a:normAutofit/>
          </a:bodyPr>
          <a:lstStyle>
            <a:lvl1pPr>
              <a:defRPr sz="3200" b="1">
                <a:solidFill>
                  <a:schemeClr val="bg1"/>
                </a:solidFill>
                <a:latin typeface="+mj-lt"/>
                <a:ea typeface="Roboto Medium" pitchFamily="2" charset="0"/>
              </a:defRPr>
            </a:lvl1pPr>
          </a:lstStyle>
          <a:p>
            <a:r>
              <a:rPr lang="en-US" dirty="0"/>
              <a:t>Click to edit Master title style</a:t>
            </a:r>
          </a:p>
        </p:txBody>
      </p:sp>
      <p:sp>
        <p:nvSpPr>
          <p:cNvPr id="5" name="Content Placeholder 2"/>
          <p:cNvSpPr>
            <a:spLocks noGrp="1"/>
          </p:cNvSpPr>
          <p:nvPr>
            <p:ph idx="1"/>
          </p:nvPr>
        </p:nvSpPr>
        <p:spPr>
          <a:xfrm>
            <a:off x="609441" y="1599905"/>
            <a:ext cx="10969943" cy="4525963"/>
          </a:xfrm>
        </p:spPr>
        <p:txBody>
          <a:bodyPr>
            <a:normAutofit/>
          </a:bodyPr>
          <a:lstStyle>
            <a:lvl1pPr>
              <a:spcBef>
                <a:spcPts val="945"/>
              </a:spcBef>
              <a:defRPr sz="2400">
                <a:solidFill>
                  <a:schemeClr val="bg1"/>
                </a:solidFill>
              </a:defRPr>
            </a:lvl1pPr>
            <a:lvl2pPr>
              <a:spcBef>
                <a:spcPts val="945"/>
              </a:spcBef>
              <a:defRPr sz="2100">
                <a:solidFill>
                  <a:schemeClr val="bg1"/>
                </a:solidFill>
              </a:defRPr>
            </a:lvl2pPr>
            <a:lvl3pPr>
              <a:spcBef>
                <a:spcPts val="945"/>
              </a:spcBef>
              <a:defRPr sz="1900">
                <a:solidFill>
                  <a:schemeClr val="bg1"/>
                </a:solidFill>
              </a:defRPr>
            </a:lvl3pPr>
            <a:lvl4pPr>
              <a:spcBef>
                <a:spcPts val="945"/>
              </a:spcBef>
              <a:defRPr sz="1600">
                <a:solidFill>
                  <a:schemeClr val="bg1"/>
                </a:solidFill>
              </a:defRPr>
            </a:lvl4pPr>
            <a:lvl5pPr>
              <a:spcBef>
                <a:spcPts val="945"/>
              </a:spcBef>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37114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solidFill>
                <a:srgbClr val="FFFFFF"/>
              </a:solidFill>
            </a:endParaRPr>
          </a:p>
        </p:txBody>
      </p:sp>
      <p:sp>
        <p:nvSpPr>
          <p:cNvPr id="3" name="Freeform 2"/>
          <p:cNvSpPr/>
          <p:nvPr userDrawn="1"/>
        </p:nvSpPr>
        <p:spPr>
          <a:xfrm>
            <a:off x="5196003"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p:nvPr userDrawn="1"/>
        </p:nvSpPr>
        <p:spPr>
          <a:xfrm>
            <a:off x="0" y="1384183"/>
            <a:ext cx="12188825" cy="48134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09441" y="407995"/>
            <a:ext cx="10969943" cy="830263"/>
          </a:xfrm>
        </p:spPr>
        <p:txBody>
          <a:bodyPr>
            <a:normAutofit/>
          </a:bodyPr>
          <a:lstStyle>
            <a:lvl1pPr>
              <a:defRPr sz="3200" b="1">
                <a:solidFill>
                  <a:schemeClr val="bg1"/>
                </a:solidFill>
                <a:latin typeface="+mj-lt"/>
                <a:ea typeface="Roboto Medium" pitchFamily="2" charset="0"/>
              </a:defRPr>
            </a:lvl1pPr>
          </a:lstStyle>
          <a:p>
            <a:r>
              <a:rPr lang="en-US" dirty="0"/>
              <a:t>Click to edit Master title style</a:t>
            </a:r>
          </a:p>
        </p:txBody>
      </p:sp>
      <p:sp>
        <p:nvSpPr>
          <p:cNvPr id="6" name="Content Placeholder 2"/>
          <p:cNvSpPr>
            <a:spLocks noGrp="1"/>
          </p:cNvSpPr>
          <p:nvPr>
            <p:ph idx="1"/>
          </p:nvPr>
        </p:nvSpPr>
        <p:spPr>
          <a:xfrm>
            <a:off x="609441" y="1599905"/>
            <a:ext cx="10969943" cy="4525963"/>
          </a:xfrm>
        </p:spPr>
        <p:txBody>
          <a:bodyPr>
            <a:normAutofit/>
          </a:bodyPr>
          <a:lstStyle>
            <a:lvl1pPr>
              <a:spcBef>
                <a:spcPts val="945"/>
              </a:spcBef>
              <a:defRPr sz="2400"/>
            </a:lvl1pPr>
            <a:lvl2pPr>
              <a:spcBef>
                <a:spcPts val="945"/>
              </a:spcBef>
              <a:defRPr sz="2100"/>
            </a:lvl2pPr>
            <a:lvl3pPr>
              <a:spcBef>
                <a:spcPts val="945"/>
              </a:spcBef>
              <a:defRPr sz="1900"/>
            </a:lvl3pPr>
            <a:lvl4pPr>
              <a:spcBef>
                <a:spcPts val="945"/>
              </a:spcBef>
              <a:defRPr sz="1600"/>
            </a:lvl4pPr>
            <a:lvl5pPr>
              <a:spcBef>
                <a:spcPts val="945"/>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54692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2934250" y="4523835"/>
            <a:ext cx="6339861" cy="1239824"/>
          </a:xfrm>
        </p:spPr>
        <p:txBody>
          <a:bodyPr anchor="t">
            <a:normAutofit/>
          </a:bodyPr>
          <a:lstStyle>
            <a:lvl1pPr marL="0" indent="0" algn="ctr">
              <a:buNone/>
              <a:defRPr sz="2100">
                <a:solidFill>
                  <a:schemeClr val="tx1">
                    <a:lumMod val="75000"/>
                    <a:lumOff val="25000"/>
                  </a:schemeClr>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Click to edit Master text styles</a:t>
            </a:r>
          </a:p>
        </p:txBody>
      </p:sp>
      <p:pic>
        <p:nvPicPr>
          <p:cNvPr id="5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0218" y="2720313"/>
            <a:ext cx="6248397" cy="14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9885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731336" y="2755890"/>
            <a:ext cx="7644491" cy="1470025"/>
          </a:xfrm>
        </p:spPr>
        <p:txBody>
          <a:bodyPr anchor="b">
            <a:normAutofit/>
          </a:bodyPr>
          <a:lstStyle>
            <a:lvl1pPr algn="l">
              <a:defRPr sz="3699" b="0" baseline="0">
                <a:solidFill>
                  <a:schemeClr val="tx1">
                    <a:lumMod val="90000"/>
                    <a:lumOff val="10000"/>
                  </a:schemeClr>
                </a:solidFill>
              </a:defRPr>
            </a:lvl1pPr>
          </a:lstStyle>
          <a:p>
            <a:r>
              <a:rPr lang="en-US" dirty="0"/>
              <a:t>Click to edit Master title style</a:t>
            </a:r>
          </a:p>
        </p:txBody>
      </p:sp>
      <p:sp>
        <p:nvSpPr>
          <p:cNvPr id="5" name="Subtitle 2"/>
          <p:cNvSpPr>
            <a:spLocks noGrp="1"/>
          </p:cNvSpPr>
          <p:nvPr>
            <p:ph type="subTitle" idx="1"/>
          </p:nvPr>
        </p:nvSpPr>
        <p:spPr>
          <a:xfrm>
            <a:off x="748465" y="4237056"/>
            <a:ext cx="7660716" cy="1093124"/>
          </a:xfrm>
        </p:spPr>
        <p:txBody>
          <a:bodyPr>
            <a:normAutofit/>
          </a:bodyPr>
          <a:lstStyle>
            <a:lvl1pPr marL="0" indent="0" algn="l">
              <a:buNone/>
              <a:defRPr sz="2099" baseline="0">
                <a:solidFill>
                  <a:schemeClr val="tx1">
                    <a:lumMod val="90000"/>
                    <a:lumOff val="10000"/>
                  </a:schemeClr>
                </a:solidFill>
              </a:defRPr>
            </a:lvl1pPr>
            <a:lvl2pPr marL="539870" indent="0" algn="ctr">
              <a:buNone/>
              <a:defRPr>
                <a:solidFill>
                  <a:schemeClr val="tx1">
                    <a:tint val="75000"/>
                  </a:schemeClr>
                </a:solidFill>
              </a:defRPr>
            </a:lvl2pPr>
            <a:lvl3pPr marL="1079740" indent="0" algn="ctr">
              <a:buNone/>
              <a:defRPr>
                <a:solidFill>
                  <a:schemeClr val="tx1">
                    <a:tint val="75000"/>
                  </a:schemeClr>
                </a:solidFill>
              </a:defRPr>
            </a:lvl3pPr>
            <a:lvl4pPr marL="1619609" indent="0" algn="ctr">
              <a:buNone/>
              <a:defRPr>
                <a:solidFill>
                  <a:schemeClr val="tx1">
                    <a:tint val="75000"/>
                  </a:schemeClr>
                </a:solidFill>
              </a:defRPr>
            </a:lvl4pPr>
            <a:lvl5pPr marL="2159479" indent="0" algn="ctr">
              <a:buNone/>
              <a:defRPr>
                <a:solidFill>
                  <a:schemeClr val="tx1">
                    <a:tint val="75000"/>
                  </a:schemeClr>
                </a:solidFill>
              </a:defRPr>
            </a:lvl5pPr>
            <a:lvl6pPr marL="2699351" indent="0" algn="ctr">
              <a:buNone/>
              <a:defRPr>
                <a:solidFill>
                  <a:schemeClr val="tx1">
                    <a:tint val="75000"/>
                  </a:schemeClr>
                </a:solidFill>
              </a:defRPr>
            </a:lvl6pPr>
            <a:lvl7pPr marL="3239220" indent="0" algn="ctr">
              <a:buNone/>
              <a:defRPr>
                <a:solidFill>
                  <a:schemeClr val="tx1">
                    <a:tint val="75000"/>
                  </a:schemeClr>
                </a:solidFill>
              </a:defRPr>
            </a:lvl7pPr>
            <a:lvl8pPr marL="3779091" indent="0" algn="ctr">
              <a:buNone/>
              <a:defRPr>
                <a:solidFill>
                  <a:schemeClr val="tx1">
                    <a:tint val="75000"/>
                  </a:schemeClr>
                </a:solidFill>
              </a:defRPr>
            </a:lvl8pPr>
            <a:lvl9pPr marL="4318960" indent="0" algn="ctr">
              <a:buNone/>
              <a:defRPr>
                <a:solidFill>
                  <a:schemeClr val="tx1">
                    <a:tint val="75000"/>
                  </a:schemeClr>
                </a:solidFill>
              </a:defRPr>
            </a:lvl9pPr>
          </a:lstStyle>
          <a:p>
            <a:r>
              <a:rPr lang="en-US" dirty="0"/>
              <a:t>Click to edit Master subtitle style</a:t>
            </a:r>
          </a:p>
        </p:txBody>
      </p:sp>
      <p:sp>
        <p:nvSpPr>
          <p:cNvPr id="17" name="Freeform 16"/>
          <p:cNvSpPr/>
          <p:nvPr userDrawn="1"/>
        </p:nvSpPr>
        <p:spPr>
          <a:xfrm>
            <a:off x="7313612"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a:solidFill>
                <a:srgbClr val="FFFFFF"/>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043" y="867219"/>
            <a:ext cx="4687886" cy="1054775"/>
          </a:xfrm>
          <a:prstGeom prst="rect">
            <a:avLst/>
          </a:prstGeom>
        </p:spPr>
      </p:pic>
      <p:sp>
        <p:nvSpPr>
          <p:cNvPr id="19" name="Freeform 18"/>
          <p:cNvSpPr/>
          <p:nvPr userDrawn="1"/>
        </p:nvSpPr>
        <p:spPr>
          <a:xfrm>
            <a:off x="7521258"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rgbClr val="AA16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a:solidFill>
                <a:srgbClr val="FFFFFF"/>
              </a:solidFill>
            </a:endParaRPr>
          </a:p>
        </p:txBody>
      </p:sp>
    </p:spTree>
    <p:extLst>
      <p:ext uri="{BB962C8B-B14F-4D97-AF65-F5344CB8AC3E}">
        <p14:creationId xmlns:p14="http://schemas.microsoft.com/office/powerpoint/2010/main" val="1075483899"/>
      </p:ext>
    </p:extLst>
  </p:cSld>
  <p:clrMapOvr>
    <a:masterClrMapping/>
  </p:clrMapOvr>
  <p:extLst>
    <p:ext uri="{DCECCB84-F9BA-43D5-87BE-67443E8EF086}">
      <p15:sldGuideLst xmlns:p15="http://schemas.microsoft.com/office/powerpoint/2012/main">
        <p15:guide id="1" orient="horz" pos="1296">
          <p15:clr>
            <a:srgbClr val="FBAE40"/>
          </p15:clr>
        </p15:guide>
        <p15:guide id="2" pos="551">
          <p15:clr>
            <a:srgbClr val="FBAE40"/>
          </p15:clr>
        </p15:guide>
        <p15:guide id="3" pos="3959">
          <p15:clr>
            <a:srgbClr val="FBAE40"/>
          </p15:clr>
        </p15:guide>
        <p15:guide id="4" orient="horz" pos="2099">
          <p15:clr>
            <a:srgbClr val="FBAE40"/>
          </p15:clr>
        </p15:guide>
        <p15:guide id="5" orient="horz" pos="50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4" y="408001"/>
            <a:ext cx="10969943" cy="830263"/>
          </a:xfrm>
        </p:spPr>
        <p:txBody>
          <a:bodyPr>
            <a:normAutofit/>
          </a:bodyPr>
          <a:lstStyle>
            <a:lvl1pPr>
              <a:defRPr sz="2799" b="1">
                <a:latin typeface="+mj-lt"/>
                <a:ea typeface="Roboto Medium" pitchFamily="2" charset="0"/>
              </a:defRPr>
            </a:lvl1pPr>
          </a:lstStyle>
          <a:p>
            <a:r>
              <a:rPr lang="en-US" dirty="0"/>
              <a:t>Click to edit Master title style</a:t>
            </a:r>
          </a:p>
        </p:txBody>
      </p:sp>
      <p:sp>
        <p:nvSpPr>
          <p:cNvPr id="3" name="Content Placeholder 2"/>
          <p:cNvSpPr>
            <a:spLocks noGrp="1"/>
          </p:cNvSpPr>
          <p:nvPr>
            <p:ph idx="1"/>
          </p:nvPr>
        </p:nvSpPr>
        <p:spPr>
          <a:xfrm>
            <a:off x="609444" y="1239178"/>
            <a:ext cx="10969943" cy="4525963"/>
          </a:xfrm>
        </p:spPr>
        <p:txBody>
          <a:bodyPr>
            <a:normAutofit/>
          </a:bodyPr>
          <a:lstStyle>
            <a:lvl1pPr>
              <a:spcBef>
                <a:spcPts val="945"/>
              </a:spcBef>
              <a:defRPr sz="2399"/>
            </a:lvl1pPr>
            <a:lvl2pPr>
              <a:spcBef>
                <a:spcPts val="945"/>
              </a:spcBef>
              <a:defRPr sz="2099"/>
            </a:lvl2pPr>
            <a:lvl3pPr>
              <a:spcBef>
                <a:spcPts val="945"/>
              </a:spcBef>
              <a:defRPr sz="1899"/>
            </a:lvl3pPr>
            <a:lvl4pPr>
              <a:spcBef>
                <a:spcPts val="945"/>
              </a:spcBef>
              <a:defRPr sz="1600"/>
            </a:lvl4pPr>
            <a:lvl5pPr>
              <a:spcBef>
                <a:spcPts val="945"/>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80834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1233902"/>
            <a:ext cx="10360501" cy="2349964"/>
          </a:xfrm>
        </p:spPr>
        <p:txBody>
          <a:bodyPr anchor="b">
            <a:normAutofit/>
          </a:bodyPr>
          <a:lstStyle>
            <a:lvl1pPr algn="ctr">
              <a:defRPr sz="5998"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2834" y="3592031"/>
            <a:ext cx="10360501" cy="1500187"/>
          </a:xfrm>
        </p:spPr>
        <p:txBody>
          <a:bodyPr anchor="t"/>
          <a:lstStyle>
            <a:lvl1pPr marL="0" indent="0" algn="ctr">
              <a:buNone/>
              <a:defRPr sz="2399">
                <a:solidFill>
                  <a:schemeClr val="bg1">
                    <a:lumMod val="50000"/>
                  </a:schemeClr>
                </a:solidFill>
              </a:defRPr>
            </a:lvl1pPr>
            <a:lvl2pPr marL="539802" indent="0">
              <a:buNone/>
              <a:defRPr sz="2099">
                <a:solidFill>
                  <a:schemeClr val="tx1">
                    <a:tint val="75000"/>
                  </a:schemeClr>
                </a:solidFill>
              </a:defRPr>
            </a:lvl2pPr>
            <a:lvl3pPr marL="1079604" indent="0">
              <a:buNone/>
              <a:defRPr sz="1899">
                <a:solidFill>
                  <a:schemeClr val="tx1">
                    <a:tint val="75000"/>
                  </a:schemeClr>
                </a:solidFill>
              </a:defRPr>
            </a:lvl3pPr>
            <a:lvl4pPr marL="1619405" indent="0">
              <a:buNone/>
              <a:defRPr sz="1600">
                <a:solidFill>
                  <a:schemeClr val="tx1">
                    <a:tint val="75000"/>
                  </a:schemeClr>
                </a:solidFill>
              </a:defRPr>
            </a:lvl4pPr>
            <a:lvl5pPr marL="2159209" indent="0">
              <a:buNone/>
              <a:defRPr sz="1600">
                <a:solidFill>
                  <a:schemeClr val="tx1">
                    <a:tint val="75000"/>
                  </a:schemeClr>
                </a:solidFill>
              </a:defRPr>
            </a:lvl5pPr>
            <a:lvl6pPr marL="2699015" indent="0">
              <a:buNone/>
              <a:defRPr sz="1600">
                <a:solidFill>
                  <a:schemeClr val="tx1">
                    <a:tint val="75000"/>
                  </a:schemeClr>
                </a:solidFill>
              </a:defRPr>
            </a:lvl6pPr>
            <a:lvl7pPr marL="3238814" indent="0">
              <a:buNone/>
              <a:defRPr sz="1600">
                <a:solidFill>
                  <a:schemeClr val="tx1">
                    <a:tint val="75000"/>
                  </a:schemeClr>
                </a:solidFill>
              </a:defRPr>
            </a:lvl7pPr>
            <a:lvl8pPr marL="3778618" indent="0">
              <a:buNone/>
              <a:defRPr sz="1600">
                <a:solidFill>
                  <a:schemeClr val="tx1">
                    <a:tint val="75000"/>
                  </a:schemeClr>
                </a:solidFill>
              </a:defRPr>
            </a:lvl8pPr>
            <a:lvl9pPr marL="431842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638894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441" y="1247945"/>
            <a:ext cx="5383398" cy="4525963"/>
          </a:xfrm>
        </p:spPr>
        <p:txBody>
          <a:bodyPr>
            <a:normAutofit/>
          </a:bodyPr>
          <a:lstStyle>
            <a:lvl1pPr>
              <a:defRPr sz="2399">
                <a:solidFill>
                  <a:schemeClr val="tx1">
                    <a:lumMod val="90000"/>
                    <a:lumOff val="10000"/>
                  </a:schemeClr>
                </a:solidFill>
              </a:defRPr>
            </a:lvl1pPr>
            <a:lvl2pPr>
              <a:defRPr sz="2099">
                <a:solidFill>
                  <a:schemeClr val="tx1">
                    <a:lumMod val="90000"/>
                    <a:lumOff val="10000"/>
                  </a:schemeClr>
                </a:solidFill>
              </a:defRPr>
            </a:lvl2pPr>
            <a:lvl3pPr>
              <a:defRPr sz="1899">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099"/>
            </a:lvl6pPr>
            <a:lvl7pPr>
              <a:defRPr sz="2099"/>
            </a:lvl7pPr>
            <a:lvl8pPr>
              <a:defRPr sz="2099"/>
            </a:lvl8pPr>
            <a:lvl9pPr>
              <a:defRPr sz="20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247945"/>
            <a:ext cx="5383398" cy="4525963"/>
          </a:xfrm>
        </p:spPr>
        <p:txBody>
          <a:bodyPr>
            <a:normAutofit/>
          </a:bodyPr>
          <a:lstStyle>
            <a:lvl1pPr>
              <a:defRPr sz="2399">
                <a:solidFill>
                  <a:schemeClr val="tx1">
                    <a:lumMod val="90000"/>
                    <a:lumOff val="10000"/>
                  </a:schemeClr>
                </a:solidFill>
              </a:defRPr>
            </a:lvl1pPr>
            <a:lvl2pPr>
              <a:defRPr sz="2099">
                <a:solidFill>
                  <a:schemeClr val="tx1">
                    <a:lumMod val="90000"/>
                    <a:lumOff val="10000"/>
                  </a:schemeClr>
                </a:solidFill>
              </a:defRPr>
            </a:lvl2pPr>
            <a:lvl3pPr>
              <a:defRPr sz="1899">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099"/>
            </a:lvl6pPr>
            <a:lvl7pPr>
              <a:defRPr sz="2099"/>
            </a:lvl7pPr>
            <a:lvl8pPr>
              <a:defRPr sz="2099"/>
            </a:lvl8pPr>
            <a:lvl9pPr>
              <a:defRPr sz="20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92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Click to edit Master text styles</a:t>
            </a:r>
          </a:p>
        </p:txBody>
      </p:sp>
      <p:sp>
        <p:nvSpPr>
          <p:cNvPr id="8" name="Content Placeholder 5"/>
          <p:cNvSpPr>
            <a:spLocks noGrp="1"/>
          </p:cNvSpPr>
          <p:nvPr>
            <p:ph sz="quarter" idx="11"/>
          </p:nvPr>
        </p:nvSpPr>
        <p:spPr>
          <a:xfrm>
            <a:off x="609447"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2"/>
          </p:nvPr>
        </p:nvSpPr>
        <p:spPr>
          <a:xfrm>
            <a:off x="3368860"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3"/>
          </p:nvPr>
        </p:nvSpPr>
        <p:spPr>
          <a:xfrm>
            <a:off x="6128276"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14"/>
          </p:nvPr>
        </p:nvSpPr>
        <p:spPr>
          <a:xfrm>
            <a:off x="8887693" y="1651006"/>
            <a:ext cx="2691699" cy="3951289"/>
          </a:xfr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36009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7" y="829727"/>
            <a:ext cx="5385514" cy="745087"/>
          </a:xfrm>
        </p:spPr>
        <p:txBody>
          <a:bodyPr anchor="b">
            <a:normAutofit/>
          </a:bodyPr>
          <a:lstStyle>
            <a:lvl1pPr marL="0" indent="0">
              <a:buNone/>
              <a:defRPr sz="2399" b="1"/>
            </a:lvl1pPr>
            <a:lvl2pPr marL="539802" indent="0">
              <a:buNone/>
              <a:defRPr sz="2399" b="1"/>
            </a:lvl2pPr>
            <a:lvl3pPr marL="1079604" indent="0">
              <a:buNone/>
              <a:defRPr sz="2099" b="1"/>
            </a:lvl3pPr>
            <a:lvl4pPr marL="1619405" indent="0">
              <a:buNone/>
              <a:defRPr sz="1899" b="1"/>
            </a:lvl4pPr>
            <a:lvl5pPr marL="2159209" indent="0">
              <a:buNone/>
              <a:defRPr sz="1899" b="1"/>
            </a:lvl5pPr>
            <a:lvl6pPr marL="2699015" indent="0">
              <a:buNone/>
              <a:defRPr sz="1899" b="1"/>
            </a:lvl6pPr>
            <a:lvl7pPr marL="3238814" indent="0">
              <a:buNone/>
              <a:defRPr sz="1899" b="1"/>
            </a:lvl7pPr>
            <a:lvl8pPr marL="3778618" indent="0">
              <a:buNone/>
              <a:defRPr sz="1899" b="1"/>
            </a:lvl8pPr>
            <a:lvl9pPr marL="4318420" indent="0">
              <a:buNone/>
              <a:defRPr sz="1899" b="1"/>
            </a:lvl9pPr>
          </a:lstStyle>
          <a:p>
            <a:pPr lvl="0"/>
            <a:r>
              <a:rPr lang="en-US" dirty="0"/>
              <a:t>Click to edit Master text styles</a:t>
            </a:r>
          </a:p>
        </p:txBody>
      </p:sp>
      <p:sp>
        <p:nvSpPr>
          <p:cNvPr id="4" name="Content Placeholder 3"/>
          <p:cNvSpPr>
            <a:spLocks noGrp="1"/>
          </p:cNvSpPr>
          <p:nvPr>
            <p:ph sz="half" idx="2"/>
          </p:nvPr>
        </p:nvSpPr>
        <p:spPr>
          <a:xfrm>
            <a:off x="609447" y="1641479"/>
            <a:ext cx="5385514" cy="3951289"/>
          </a:xfrm>
        </p:spPr>
        <p:txBody>
          <a:bodyPr/>
          <a:lstStyle>
            <a:lvl1pPr>
              <a:defRPr sz="2399"/>
            </a:lvl1pPr>
            <a:lvl2pPr>
              <a:defRPr sz="2099"/>
            </a:lvl2pPr>
            <a:lvl3pPr>
              <a:defRPr sz="1899"/>
            </a:lvl3pPr>
            <a:lvl4pPr>
              <a:defRPr sz="1600"/>
            </a:lvl4pPr>
            <a:lvl5pPr>
              <a:defRPr sz="1600"/>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62" y="830928"/>
            <a:ext cx="5387629" cy="753400"/>
          </a:xfrm>
        </p:spPr>
        <p:txBody>
          <a:bodyPr anchor="b">
            <a:normAutofit/>
          </a:bodyPr>
          <a:lstStyle>
            <a:lvl1pPr marL="0" indent="0">
              <a:buNone/>
              <a:defRPr sz="2399" b="1"/>
            </a:lvl1pPr>
            <a:lvl2pPr marL="539802" indent="0">
              <a:buNone/>
              <a:defRPr sz="2399" b="1"/>
            </a:lvl2pPr>
            <a:lvl3pPr marL="1079604" indent="0">
              <a:buNone/>
              <a:defRPr sz="2099" b="1"/>
            </a:lvl3pPr>
            <a:lvl4pPr marL="1619405" indent="0">
              <a:buNone/>
              <a:defRPr sz="1899" b="1"/>
            </a:lvl4pPr>
            <a:lvl5pPr marL="2159209" indent="0">
              <a:buNone/>
              <a:defRPr sz="1899" b="1"/>
            </a:lvl5pPr>
            <a:lvl6pPr marL="2699015" indent="0">
              <a:buNone/>
              <a:defRPr sz="1899" b="1"/>
            </a:lvl6pPr>
            <a:lvl7pPr marL="3238814" indent="0">
              <a:buNone/>
              <a:defRPr sz="1899" b="1"/>
            </a:lvl7pPr>
            <a:lvl8pPr marL="3778618" indent="0">
              <a:buNone/>
              <a:defRPr sz="1899" b="1"/>
            </a:lvl8pPr>
            <a:lvl9pPr marL="4318420" indent="0">
              <a:buNone/>
              <a:defRPr sz="1899" b="1"/>
            </a:lvl9pPr>
          </a:lstStyle>
          <a:p>
            <a:pPr lvl="0"/>
            <a:r>
              <a:rPr lang="en-US"/>
              <a:t>Click to edit Master text styles</a:t>
            </a:r>
          </a:p>
        </p:txBody>
      </p:sp>
      <p:sp>
        <p:nvSpPr>
          <p:cNvPr id="6" name="Content Placeholder 5"/>
          <p:cNvSpPr>
            <a:spLocks noGrp="1"/>
          </p:cNvSpPr>
          <p:nvPr>
            <p:ph sz="quarter" idx="4"/>
          </p:nvPr>
        </p:nvSpPr>
        <p:spPr>
          <a:xfrm>
            <a:off x="6191762" y="1651012"/>
            <a:ext cx="5387629" cy="3951289"/>
          </a:xfrm>
        </p:spPr>
        <p:txBody>
          <a:bodyPr/>
          <a:lstStyle>
            <a:lvl1pPr>
              <a:defRPr sz="2399"/>
            </a:lvl1pPr>
            <a:lvl2pPr>
              <a:defRPr sz="2099"/>
            </a:lvl2pPr>
            <a:lvl3pPr>
              <a:defRPr sz="1899"/>
            </a:lvl3pPr>
            <a:lvl4pPr>
              <a:defRPr sz="1600"/>
            </a:lvl4pPr>
            <a:lvl5pPr>
              <a:defRPr sz="1600"/>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4659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4" y="829727"/>
            <a:ext cx="10969943" cy="745087"/>
          </a:xfrm>
        </p:spPr>
        <p:txBody>
          <a:bodyPr anchor="b">
            <a:normAutofit/>
          </a:bodyPr>
          <a:lstStyle>
            <a:lvl1pPr marL="0" indent="0">
              <a:buNone/>
              <a:defRPr sz="2399" b="1"/>
            </a:lvl1pPr>
            <a:lvl2pPr marL="539802" indent="0">
              <a:buNone/>
              <a:defRPr sz="2399" b="1"/>
            </a:lvl2pPr>
            <a:lvl3pPr marL="1079604" indent="0">
              <a:buNone/>
              <a:defRPr sz="2099" b="1"/>
            </a:lvl3pPr>
            <a:lvl4pPr marL="1619405" indent="0">
              <a:buNone/>
              <a:defRPr sz="1899" b="1"/>
            </a:lvl4pPr>
            <a:lvl5pPr marL="2159209" indent="0">
              <a:buNone/>
              <a:defRPr sz="1899" b="1"/>
            </a:lvl5pPr>
            <a:lvl6pPr marL="2699015" indent="0">
              <a:buNone/>
              <a:defRPr sz="1899" b="1"/>
            </a:lvl6pPr>
            <a:lvl7pPr marL="3238814" indent="0">
              <a:buNone/>
              <a:defRPr sz="1899" b="1"/>
            </a:lvl7pPr>
            <a:lvl8pPr marL="3778618" indent="0">
              <a:buNone/>
              <a:defRPr sz="1899" b="1"/>
            </a:lvl8pPr>
            <a:lvl9pPr marL="4318420" indent="0">
              <a:buNone/>
              <a:defRPr sz="1899" b="1"/>
            </a:lvl9pPr>
          </a:lstStyle>
          <a:p>
            <a:pPr lvl="0"/>
            <a:r>
              <a:rPr lang="en-US"/>
              <a:t>Click to edit Master text styles</a:t>
            </a:r>
          </a:p>
        </p:txBody>
      </p:sp>
      <p:sp>
        <p:nvSpPr>
          <p:cNvPr id="4" name="Content Placeholder 3"/>
          <p:cNvSpPr>
            <a:spLocks noGrp="1"/>
          </p:cNvSpPr>
          <p:nvPr>
            <p:ph sz="half" idx="2"/>
          </p:nvPr>
        </p:nvSpPr>
        <p:spPr>
          <a:xfrm>
            <a:off x="609447" y="1641479"/>
            <a:ext cx="5385514" cy="3951289"/>
          </a:xfrm>
        </p:spPr>
        <p:txBody>
          <a:bodyPr/>
          <a:lstStyle>
            <a:lvl1pPr>
              <a:defRPr sz="2399"/>
            </a:lvl1pPr>
            <a:lvl2pPr>
              <a:defRPr sz="2099"/>
            </a:lvl2pPr>
            <a:lvl3pPr>
              <a:defRPr sz="1899"/>
            </a:lvl3pPr>
            <a:lvl4pPr>
              <a:defRPr sz="1600"/>
            </a:lvl4pPr>
            <a:lvl5pPr>
              <a:defRPr sz="1600"/>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1762" y="1651012"/>
            <a:ext cx="5387629" cy="3951289"/>
          </a:xfrm>
        </p:spPr>
        <p:txBody>
          <a:bodyPr/>
          <a:lstStyle>
            <a:lvl1pPr>
              <a:defRPr sz="2399"/>
            </a:lvl1pPr>
            <a:lvl2pPr>
              <a:defRPr sz="2099"/>
            </a:lvl2pPr>
            <a:lvl3pPr>
              <a:defRPr sz="1899"/>
            </a:lvl3pPr>
            <a:lvl4pPr>
              <a:defRPr sz="1600"/>
            </a:lvl4pPr>
            <a:lvl5pPr>
              <a:defRPr sz="1600"/>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460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4" y="829727"/>
            <a:ext cx="10969943" cy="745087"/>
          </a:xfrm>
        </p:spPr>
        <p:txBody>
          <a:bodyPr anchor="b">
            <a:normAutofit/>
          </a:bodyPr>
          <a:lstStyle>
            <a:lvl1pPr marL="0" indent="0">
              <a:buNone/>
              <a:defRPr sz="2399" b="1"/>
            </a:lvl1pPr>
            <a:lvl2pPr marL="539802" indent="0">
              <a:buNone/>
              <a:defRPr sz="2399" b="1"/>
            </a:lvl2pPr>
            <a:lvl3pPr marL="1079604" indent="0">
              <a:buNone/>
              <a:defRPr sz="2099" b="1"/>
            </a:lvl3pPr>
            <a:lvl4pPr marL="1619405" indent="0">
              <a:buNone/>
              <a:defRPr sz="1899" b="1"/>
            </a:lvl4pPr>
            <a:lvl5pPr marL="2159209" indent="0">
              <a:buNone/>
              <a:defRPr sz="1899" b="1"/>
            </a:lvl5pPr>
            <a:lvl6pPr marL="2699015" indent="0">
              <a:buNone/>
              <a:defRPr sz="1899" b="1"/>
            </a:lvl6pPr>
            <a:lvl7pPr marL="3238814" indent="0">
              <a:buNone/>
              <a:defRPr sz="1899" b="1"/>
            </a:lvl7pPr>
            <a:lvl8pPr marL="3778618" indent="0">
              <a:buNone/>
              <a:defRPr sz="1899" b="1"/>
            </a:lvl8pPr>
            <a:lvl9pPr marL="4318420" indent="0">
              <a:buNone/>
              <a:defRPr sz="1899" b="1"/>
            </a:lvl9pPr>
          </a:lstStyle>
          <a:p>
            <a:pPr lvl="0"/>
            <a:r>
              <a:rPr lang="en-US"/>
              <a:t>Click to edit Master text styles</a:t>
            </a:r>
          </a:p>
        </p:txBody>
      </p:sp>
      <p:sp>
        <p:nvSpPr>
          <p:cNvPr id="6" name="Content Placeholder 5"/>
          <p:cNvSpPr>
            <a:spLocks noGrp="1"/>
          </p:cNvSpPr>
          <p:nvPr>
            <p:ph sz="quarter" idx="4"/>
          </p:nvPr>
        </p:nvSpPr>
        <p:spPr>
          <a:xfrm>
            <a:off x="4378245" y="1651012"/>
            <a:ext cx="3432338" cy="3951289"/>
          </a:xfrm>
        </p:spPr>
        <p:txBody>
          <a:bodyPr>
            <a:normAutofit/>
          </a:bodyPr>
          <a:lstStyle>
            <a:lvl1pPr>
              <a:defRPr sz="2099"/>
            </a:lvl1pPr>
            <a:lvl2pPr>
              <a:defRPr sz="1899"/>
            </a:lvl2pPr>
            <a:lvl3pPr>
              <a:defRPr sz="1600"/>
            </a:lvl3pPr>
            <a:lvl4pPr>
              <a:defRPr sz="1500"/>
            </a:lvl4pPr>
            <a:lvl5pPr>
              <a:defRPr sz="1500"/>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609442" y="1651012"/>
            <a:ext cx="3432338" cy="3951289"/>
          </a:xfrm>
        </p:spPr>
        <p:txBody>
          <a:bodyPr>
            <a:normAutofit/>
          </a:bodyPr>
          <a:lstStyle>
            <a:lvl1pPr>
              <a:defRPr sz="2099"/>
            </a:lvl1pPr>
            <a:lvl2pPr>
              <a:defRPr sz="1899"/>
            </a:lvl2pPr>
            <a:lvl3pPr>
              <a:defRPr sz="1600"/>
            </a:lvl3pPr>
            <a:lvl4pPr>
              <a:defRPr sz="1500"/>
            </a:lvl4pPr>
            <a:lvl5pPr>
              <a:defRPr sz="1500"/>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2"/>
          </p:nvPr>
        </p:nvSpPr>
        <p:spPr>
          <a:xfrm>
            <a:off x="8147047" y="1651012"/>
            <a:ext cx="3432338" cy="3951289"/>
          </a:xfrm>
        </p:spPr>
        <p:txBody>
          <a:bodyPr>
            <a:normAutofit/>
          </a:bodyPr>
          <a:lstStyle>
            <a:lvl1pPr>
              <a:defRPr sz="2099"/>
            </a:lvl1pPr>
            <a:lvl2pPr>
              <a:defRPr sz="1899"/>
            </a:lvl2pPr>
            <a:lvl3pPr>
              <a:defRPr sz="1600"/>
            </a:lvl3pPr>
            <a:lvl4pPr>
              <a:defRPr sz="1500"/>
            </a:lvl4pPr>
            <a:lvl5pPr>
              <a:defRPr sz="1500"/>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2795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4" y="829727"/>
            <a:ext cx="10969943" cy="745087"/>
          </a:xfrm>
        </p:spPr>
        <p:txBody>
          <a:bodyPr anchor="b">
            <a:normAutofit/>
          </a:bodyPr>
          <a:lstStyle>
            <a:lvl1pPr marL="0" indent="0">
              <a:buNone/>
              <a:defRPr sz="2399" b="1"/>
            </a:lvl1pPr>
            <a:lvl2pPr marL="539802" indent="0">
              <a:buNone/>
              <a:defRPr sz="2399" b="1"/>
            </a:lvl2pPr>
            <a:lvl3pPr marL="1079604" indent="0">
              <a:buNone/>
              <a:defRPr sz="2099" b="1"/>
            </a:lvl3pPr>
            <a:lvl4pPr marL="1619405" indent="0">
              <a:buNone/>
              <a:defRPr sz="1899" b="1"/>
            </a:lvl4pPr>
            <a:lvl5pPr marL="2159209" indent="0">
              <a:buNone/>
              <a:defRPr sz="1899" b="1"/>
            </a:lvl5pPr>
            <a:lvl6pPr marL="2699015" indent="0">
              <a:buNone/>
              <a:defRPr sz="1899" b="1"/>
            </a:lvl6pPr>
            <a:lvl7pPr marL="3238814" indent="0">
              <a:buNone/>
              <a:defRPr sz="1899" b="1"/>
            </a:lvl7pPr>
            <a:lvl8pPr marL="3778618" indent="0">
              <a:buNone/>
              <a:defRPr sz="1899" b="1"/>
            </a:lvl8pPr>
            <a:lvl9pPr marL="4318420" indent="0">
              <a:buNone/>
              <a:defRPr sz="1899" b="1"/>
            </a:lvl9pPr>
          </a:lstStyle>
          <a:p>
            <a:pPr lvl="0"/>
            <a:r>
              <a:rPr lang="en-US"/>
              <a:t>Click to edit Master text styles</a:t>
            </a:r>
          </a:p>
        </p:txBody>
      </p:sp>
      <p:sp>
        <p:nvSpPr>
          <p:cNvPr id="8" name="Content Placeholder 5"/>
          <p:cNvSpPr>
            <a:spLocks noGrp="1"/>
          </p:cNvSpPr>
          <p:nvPr>
            <p:ph sz="quarter" idx="11"/>
          </p:nvPr>
        </p:nvSpPr>
        <p:spPr>
          <a:xfrm>
            <a:off x="609447" y="1651012"/>
            <a:ext cx="2691699" cy="3951289"/>
          </a:xfrm>
        </p:spPr>
        <p:txBody>
          <a:bodyPr>
            <a:normAutofit/>
          </a:bodyPr>
          <a:lstStyle>
            <a:lvl1pPr>
              <a:spcBef>
                <a:spcPts val="709"/>
              </a:spcBef>
              <a:defRPr sz="2099"/>
            </a:lvl1pPr>
            <a:lvl2pPr>
              <a:spcBef>
                <a:spcPts val="709"/>
              </a:spcBef>
              <a:defRPr sz="1899"/>
            </a:lvl2pPr>
            <a:lvl3pPr>
              <a:spcBef>
                <a:spcPts val="709"/>
              </a:spcBef>
              <a:defRPr sz="1600"/>
            </a:lvl3pPr>
            <a:lvl4pPr>
              <a:spcBef>
                <a:spcPts val="709"/>
              </a:spcBef>
              <a:defRPr sz="1500"/>
            </a:lvl4pPr>
            <a:lvl5pPr>
              <a:spcBef>
                <a:spcPts val="709"/>
              </a:spcBef>
              <a:defRPr sz="1500"/>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2"/>
          </p:nvPr>
        </p:nvSpPr>
        <p:spPr>
          <a:xfrm>
            <a:off x="3368860" y="1651012"/>
            <a:ext cx="2691699" cy="3951289"/>
          </a:xfrm>
        </p:spPr>
        <p:txBody>
          <a:bodyPr>
            <a:normAutofit/>
          </a:bodyPr>
          <a:lstStyle>
            <a:lvl1pPr>
              <a:spcBef>
                <a:spcPts val="709"/>
              </a:spcBef>
              <a:defRPr sz="2099"/>
            </a:lvl1pPr>
            <a:lvl2pPr>
              <a:spcBef>
                <a:spcPts val="709"/>
              </a:spcBef>
              <a:defRPr sz="1899"/>
            </a:lvl2pPr>
            <a:lvl3pPr>
              <a:spcBef>
                <a:spcPts val="709"/>
              </a:spcBef>
              <a:defRPr sz="1600"/>
            </a:lvl3pPr>
            <a:lvl4pPr>
              <a:spcBef>
                <a:spcPts val="709"/>
              </a:spcBef>
              <a:defRPr sz="1500"/>
            </a:lvl4pPr>
            <a:lvl5pPr>
              <a:spcBef>
                <a:spcPts val="709"/>
              </a:spcBef>
              <a:defRPr sz="1500"/>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3"/>
          </p:nvPr>
        </p:nvSpPr>
        <p:spPr>
          <a:xfrm>
            <a:off x="6128279" y="1651012"/>
            <a:ext cx="2691699" cy="3951289"/>
          </a:xfrm>
        </p:spPr>
        <p:txBody>
          <a:bodyPr>
            <a:normAutofit/>
          </a:bodyPr>
          <a:lstStyle>
            <a:lvl1pPr>
              <a:spcBef>
                <a:spcPts val="709"/>
              </a:spcBef>
              <a:defRPr sz="2099"/>
            </a:lvl1pPr>
            <a:lvl2pPr>
              <a:spcBef>
                <a:spcPts val="709"/>
              </a:spcBef>
              <a:defRPr sz="1899"/>
            </a:lvl2pPr>
            <a:lvl3pPr>
              <a:spcBef>
                <a:spcPts val="709"/>
              </a:spcBef>
              <a:defRPr sz="1600"/>
            </a:lvl3pPr>
            <a:lvl4pPr>
              <a:spcBef>
                <a:spcPts val="709"/>
              </a:spcBef>
              <a:defRPr sz="1500"/>
            </a:lvl4pPr>
            <a:lvl5pPr>
              <a:spcBef>
                <a:spcPts val="709"/>
              </a:spcBef>
              <a:defRPr sz="1500"/>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14"/>
          </p:nvPr>
        </p:nvSpPr>
        <p:spPr>
          <a:xfrm>
            <a:off x="8887696" y="1651012"/>
            <a:ext cx="2691699" cy="3951289"/>
          </a:xfrm>
        </p:spPr>
        <p:txBody>
          <a:bodyPr>
            <a:normAutofit/>
          </a:bodyPr>
          <a:lstStyle>
            <a:lvl1pPr>
              <a:spcBef>
                <a:spcPts val="709"/>
              </a:spcBef>
              <a:defRPr sz="2099"/>
            </a:lvl1pPr>
            <a:lvl2pPr>
              <a:spcBef>
                <a:spcPts val="709"/>
              </a:spcBef>
              <a:defRPr sz="1899"/>
            </a:lvl2pPr>
            <a:lvl3pPr>
              <a:spcBef>
                <a:spcPts val="709"/>
              </a:spcBef>
              <a:defRPr sz="1600"/>
            </a:lvl3pPr>
            <a:lvl4pPr>
              <a:spcBef>
                <a:spcPts val="709"/>
              </a:spcBef>
              <a:defRPr sz="1500"/>
            </a:lvl4pPr>
            <a:lvl5pPr>
              <a:spcBef>
                <a:spcPts val="709"/>
              </a:spcBef>
              <a:defRPr sz="1500"/>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2445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89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664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12" name="Shape 159"/>
          <p:cNvSpPr/>
          <p:nvPr userDrawn="1"/>
        </p:nvSpPr>
        <p:spPr>
          <a:xfrm flipV="1">
            <a:off x="2690697" y="2476500"/>
            <a:ext cx="2" cy="1754616"/>
          </a:xfrm>
          <a:prstGeom prst="line">
            <a:avLst/>
          </a:prstGeom>
          <a:ln w="25400">
            <a:solidFill>
              <a:srgbClr val="FFFFFF"/>
            </a:solidFill>
            <a:miter lim="400000"/>
          </a:ln>
        </p:spPr>
        <p:txBody>
          <a:bodyPr lIns="50781" tIns="50781" rIns="50781" bIns="50781" anchor="ctr"/>
          <a:lstStyle/>
          <a:p>
            <a:pPr>
              <a:defRPr sz="2400"/>
            </a:pPr>
            <a:endParaRPr sz="3199">
              <a:solidFill>
                <a:srgbClr val="262626"/>
              </a:solidFill>
            </a:endParaRPr>
          </a:p>
        </p:txBody>
      </p:sp>
      <p:sp>
        <p:nvSpPr>
          <p:cNvPr id="13" name="Shape 161"/>
          <p:cNvSpPr/>
          <p:nvPr userDrawn="1"/>
        </p:nvSpPr>
        <p:spPr>
          <a:xfrm flipV="1">
            <a:off x="9794577" y="2476500"/>
            <a:ext cx="2" cy="1754616"/>
          </a:xfrm>
          <a:prstGeom prst="line">
            <a:avLst/>
          </a:prstGeom>
          <a:ln w="25400">
            <a:solidFill>
              <a:srgbClr val="FFFFFF"/>
            </a:solidFill>
            <a:miter lim="400000"/>
          </a:ln>
        </p:spPr>
        <p:txBody>
          <a:bodyPr lIns="50781" tIns="50781" rIns="50781" bIns="50781" anchor="ctr"/>
          <a:lstStyle/>
          <a:p>
            <a:pPr>
              <a:defRPr sz="2400"/>
            </a:pPr>
            <a:endParaRPr sz="3199">
              <a:solidFill>
                <a:srgbClr val="262626"/>
              </a:solidFill>
            </a:endParaRPr>
          </a:p>
        </p:txBody>
      </p:sp>
    </p:spTree>
    <p:extLst>
      <p:ext uri="{BB962C8B-B14F-4D97-AF65-F5344CB8AC3E}">
        <p14:creationId xmlns:p14="http://schemas.microsoft.com/office/powerpoint/2010/main" val="6688284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Rectangle 1"/>
          <p:cNvSpPr/>
          <p:nvPr userDrawn="1"/>
        </p:nvSpPr>
        <p:spPr>
          <a:xfrm>
            <a:off x="3"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1" tIns="60931" rIns="121861" bIns="60931" rtlCol="0" anchor="ctr"/>
          <a:lstStyle/>
          <a:p>
            <a:pPr algn="ctr"/>
            <a:endParaRPr lang="en-US" sz="1799">
              <a:solidFill>
                <a:srgbClr val="FFFFFF"/>
              </a:solidFill>
            </a:endParaRPr>
          </a:p>
        </p:txBody>
      </p:sp>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14815" y="1123951"/>
            <a:ext cx="335919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hasCustomPrompt="1"/>
          </p:nvPr>
        </p:nvSpPr>
        <p:spPr>
          <a:xfrm>
            <a:off x="962834" y="2166042"/>
            <a:ext cx="10360501" cy="2349964"/>
          </a:xfrm>
        </p:spPr>
        <p:txBody>
          <a:bodyPr anchor="b">
            <a:normAutofit/>
          </a:bodyPr>
          <a:lstStyle>
            <a:lvl1pPr algn="ctr">
              <a:defRPr sz="5998" b="1" cap="none">
                <a:solidFill>
                  <a:schemeClr val="bg1"/>
                </a:solidFill>
              </a:defRPr>
            </a:lvl1pPr>
          </a:lstStyle>
          <a:p>
            <a:r>
              <a:rPr lang="en-US" dirty="0"/>
              <a:t>CLICK TO EDIT MASTER TITLE STYLE</a:t>
            </a:r>
          </a:p>
        </p:txBody>
      </p:sp>
      <p:sp>
        <p:nvSpPr>
          <p:cNvPr id="6" name="Text Placeholder 2"/>
          <p:cNvSpPr>
            <a:spLocks noGrp="1"/>
          </p:cNvSpPr>
          <p:nvPr>
            <p:ph type="body" idx="1"/>
          </p:nvPr>
        </p:nvSpPr>
        <p:spPr>
          <a:xfrm>
            <a:off x="962834" y="4524171"/>
            <a:ext cx="10360501" cy="1500187"/>
          </a:xfrm>
        </p:spPr>
        <p:txBody>
          <a:bodyPr anchor="t"/>
          <a:lstStyle>
            <a:lvl1pPr marL="0" indent="0" algn="ctr">
              <a:buNone/>
              <a:defRPr sz="2399">
                <a:solidFill>
                  <a:schemeClr val="bg1"/>
                </a:solidFill>
              </a:defRPr>
            </a:lvl1pPr>
            <a:lvl2pPr marL="539802" indent="0">
              <a:buNone/>
              <a:defRPr sz="2099">
                <a:solidFill>
                  <a:schemeClr val="tx1">
                    <a:tint val="75000"/>
                  </a:schemeClr>
                </a:solidFill>
              </a:defRPr>
            </a:lvl2pPr>
            <a:lvl3pPr marL="1079604" indent="0">
              <a:buNone/>
              <a:defRPr sz="1899">
                <a:solidFill>
                  <a:schemeClr val="tx1">
                    <a:tint val="75000"/>
                  </a:schemeClr>
                </a:solidFill>
              </a:defRPr>
            </a:lvl3pPr>
            <a:lvl4pPr marL="1619405" indent="0">
              <a:buNone/>
              <a:defRPr sz="1600">
                <a:solidFill>
                  <a:schemeClr val="tx1">
                    <a:tint val="75000"/>
                  </a:schemeClr>
                </a:solidFill>
              </a:defRPr>
            </a:lvl4pPr>
            <a:lvl5pPr marL="2159209" indent="0">
              <a:buNone/>
              <a:defRPr sz="1600">
                <a:solidFill>
                  <a:schemeClr val="tx1">
                    <a:tint val="75000"/>
                  </a:schemeClr>
                </a:solidFill>
              </a:defRPr>
            </a:lvl5pPr>
            <a:lvl6pPr marL="2699015" indent="0">
              <a:buNone/>
              <a:defRPr sz="1600">
                <a:solidFill>
                  <a:schemeClr val="tx1">
                    <a:tint val="75000"/>
                  </a:schemeClr>
                </a:solidFill>
              </a:defRPr>
            </a:lvl6pPr>
            <a:lvl7pPr marL="3238814" indent="0">
              <a:buNone/>
              <a:defRPr sz="1600">
                <a:solidFill>
                  <a:schemeClr val="tx1">
                    <a:tint val="75000"/>
                  </a:schemeClr>
                </a:solidFill>
              </a:defRPr>
            </a:lvl7pPr>
            <a:lvl8pPr marL="3778618" indent="0">
              <a:buNone/>
              <a:defRPr sz="1600">
                <a:solidFill>
                  <a:schemeClr val="tx1">
                    <a:tint val="75000"/>
                  </a:schemeClr>
                </a:solidFill>
              </a:defRPr>
            </a:lvl8pPr>
            <a:lvl9pPr marL="431842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6987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3"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1" tIns="60931" rIns="121861" bIns="60931" rtlCol="0" anchor="ctr"/>
          <a:lstStyle/>
          <a:p>
            <a:pPr algn="ctr"/>
            <a:endParaRPr lang="en-US" sz="1799">
              <a:solidFill>
                <a:srgbClr val="FFFFFF"/>
              </a:solidFill>
            </a:endParaRPr>
          </a:p>
        </p:txBody>
      </p:sp>
      <p:sp>
        <p:nvSpPr>
          <p:cNvPr id="4" name="Title 1"/>
          <p:cNvSpPr>
            <a:spLocks noGrp="1"/>
          </p:cNvSpPr>
          <p:nvPr>
            <p:ph type="title" hasCustomPrompt="1"/>
          </p:nvPr>
        </p:nvSpPr>
        <p:spPr>
          <a:xfrm>
            <a:off x="962834" y="1280217"/>
            <a:ext cx="10360501" cy="2349964"/>
          </a:xfrm>
        </p:spPr>
        <p:txBody>
          <a:bodyPr anchor="b">
            <a:normAutofit/>
          </a:bodyPr>
          <a:lstStyle>
            <a:lvl1pPr algn="ctr">
              <a:defRPr sz="5998" b="1" cap="none">
                <a:solidFill>
                  <a:schemeClr val="bg1"/>
                </a:solidFill>
              </a:defRPr>
            </a:lvl1pPr>
          </a:lstStyle>
          <a:p>
            <a:r>
              <a:rPr lang="en-US" dirty="0"/>
              <a:t>CLICK TO EDIT MASTER TITLE STYLE</a:t>
            </a:r>
          </a:p>
        </p:txBody>
      </p:sp>
      <p:sp>
        <p:nvSpPr>
          <p:cNvPr id="5" name="Text Placeholder 2"/>
          <p:cNvSpPr>
            <a:spLocks noGrp="1"/>
          </p:cNvSpPr>
          <p:nvPr>
            <p:ph type="body" idx="1"/>
          </p:nvPr>
        </p:nvSpPr>
        <p:spPr>
          <a:xfrm>
            <a:off x="962834" y="3638346"/>
            <a:ext cx="10360501" cy="1500187"/>
          </a:xfrm>
        </p:spPr>
        <p:txBody>
          <a:bodyPr anchor="t"/>
          <a:lstStyle>
            <a:lvl1pPr marL="0" indent="0" algn="ctr">
              <a:buNone/>
              <a:defRPr sz="2399">
                <a:solidFill>
                  <a:schemeClr val="bg1"/>
                </a:solidFill>
              </a:defRPr>
            </a:lvl1pPr>
            <a:lvl2pPr marL="539802" indent="0">
              <a:buNone/>
              <a:defRPr sz="2099">
                <a:solidFill>
                  <a:schemeClr val="tx1">
                    <a:tint val="75000"/>
                  </a:schemeClr>
                </a:solidFill>
              </a:defRPr>
            </a:lvl2pPr>
            <a:lvl3pPr marL="1079604" indent="0">
              <a:buNone/>
              <a:defRPr sz="1899">
                <a:solidFill>
                  <a:schemeClr val="tx1">
                    <a:tint val="75000"/>
                  </a:schemeClr>
                </a:solidFill>
              </a:defRPr>
            </a:lvl3pPr>
            <a:lvl4pPr marL="1619405" indent="0">
              <a:buNone/>
              <a:defRPr sz="1600">
                <a:solidFill>
                  <a:schemeClr val="tx1">
                    <a:tint val="75000"/>
                  </a:schemeClr>
                </a:solidFill>
              </a:defRPr>
            </a:lvl4pPr>
            <a:lvl5pPr marL="2159209" indent="0">
              <a:buNone/>
              <a:defRPr sz="1600">
                <a:solidFill>
                  <a:schemeClr val="tx1">
                    <a:tint val="75000"/>
                  </a:schemeClr>
                </a:solidFill>
              </a:defRPr>
            </a:lvl5pPr>
            <a:lvl6pPr marL="2699015" indent="0">
              <a:buNone/>
              <a:defRPr sz="1600">
                <a:solidFill>
                  <a:schemeClr val="tx1">
                    <a:tint val="75000"/>
                  </a:schemeClr>
                </a:solidFill>
              </a:defRPr>
            </a:lvl6pPr>
            <a:lvl7pPr marL="3238814" indent="0">
              <a:buNone/>
              <a:defRPr sz="1600">
                <a:solidFill>
                  <a:schemeClr val="tx1">
                    <a:tint val="75000"/>
                  </a:schemeClr>
                </a:solidFill>
              </a:defRPr>
            </a:lvl7pPr>
            <a:lvl8pPr marL="3778618" indent="0">
              <a:buNone/>
              <a:defRPr sz="1600">
                <a:solidFill>
                  <a:schemeClr val="tx1">
                    <a:tint val="75000"/>
                  </a:schemeClr>
                </a:solidFill>
              </a:defRPr>
            </a:lvl8pPr>
            <a:lvl9pPr marL="4318420" indent="0">
              <a:buNone/>
              <a:defRPr sz="1600">
                <a:solidFill>
                  <a:schemeClr val="tx1">
                    <a:tint val="75000"/>
                  </a:schemeClr>
                </a:solidFill>
              </a:defRPr>
            </a:lvl9pPr>
          </a:lstStyle>
          <a:p>
            <a:pPr lvl="0"/>
            <a:r>
              <a:rPr lang="en-US" dirty="0"/>
              <a:t>Click to edit Master text styles</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372" y="6248180"/>
            <a:ext cx="1649938" cy="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79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3"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1" tIns="60931" rIns="121861" bIns="60931" rtlCol="0" anchor="ctr"/>
          <a:lstStyle/>
          <a:p>
            <a:pPr algn="ctr"/>
            <a:endParaRPr lang="en-US" sz="1799">
              <a:solidFill>
                <a:srgbClr val="FFFFFF"/>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372" y="6248180"/>
            <a:ext cx="1649938" cy="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02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484413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3"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1" tIns="60931" rIns="121861" bIns="60931" rtlCol="0" anchor="ctr"/>
          <a:lstStyle/>
          <a:p>
            <a:pPr algn="ctr"/>
            <a:endParaRPr lang="en-US" sz="1799">
              <a:solidFill>
                <a:srgbClr val="FFFFFF"/>
              </a:solidFill>
            </a:endParaRPr>
          </a:p>
        </p:txBody>
      </p:sp>
    </p:spTree>
    <p:extLst>
      <p:ext uri="{BB962C8B-B14F-4D97-AF65-F5344CB8AC3E}">
        <p14:creationId xmlns:p14="http://schemas.microsoft.com/office/powerpoint/2010/main" val="37340893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3"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1" tIns="60931" rIns="121861" bIns="60931" rtlCol="0" anchor="ctr"/>
          <a:lstStyle/>
          <a:p>
            <a:pPr algn="ctr"/>
            <a:endParaRPr lang="en-US" sz="1799">
              <a:solidFill>
                <a:srgbClr val="FFFFFF"/>
              </a:solidFill>
            </a:endParaRPr>
          </a:p>
        </p:txBody>
      </p:sp>
      <p:sp>
        <p:nvSpPr>
          <p:cNvPr id="3" name="Freeform 2"/>
          <p:cNvSpPr/>
          <p:nvPr userDrawn="1"/>
        </p:nvSpPr>
        <p:spPr>
          <a:xfrm>
            <a:off x="5196006"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a:p>
        </p:txBody>
      </p:sp>
      <p:sp>
        <p:nvSpPr>
          <p:cNvPr id="4" name="Title 1"/>
          <p:cNvSpPr>
            <a:spLocks noGrp="1"/>
          </p:cNvSpPr>
          <p:nvPr>
            <p:ph type="title"/>
          </p:nvPr>
        </p:nvSpPr>
        <p:spPr>
          <a:xfrm>
            <a:off x="609444" y="408001"/>
            <a:ext cx="10969943" cy="830263"/>
          </a:xfrm>
        </p:spPr>
        <p:txBody>
          <a:bodyPr>
            <a:normAutofit/>
          </a:bodyPr>
          <a:lstStyle>
            <a:lvl1pPr>
              <a:defRPr sz="3199" b="1">
                <a:solidFill>
                  <a:schemeClr val="bg1"/>
                </a:solidFill>
                <a:latin typeface="+mj-lt"/>
                <a:ea typeface="Roboto Medium" pitchFamily="2" charset="0"/>
              </a:defRPr>
            </a:lvl1pPr>
          </a:lstStyle>
          <a:p>
            <a:r>
              <a:rPr lang="en-US" dirty="0"/>
              <a:t>Click to edit Master title style</a:t>
            </a:r>
          </a:p>
        </p:txBody>
      </p:sp>
      <p:sp>
        <p:nvSpPr>
          <p:cNvPr id="5" name="Content Placeholder 2"/>
          <p:cNvSpPr>
            <a:spLocks noGrp="1"/>
          </p:cNvSpPr>
          <p:nvPr>
            <p:ph idx="1"/>
          </p:nvPr>
        </p:nvSpPr>
        <p:spPr>
          <a:xfrm>
            <a:off x="609444" y="1599911"/>
            <a:ext cx="10969943" cy="4525963"/>
          </a:xfrm>
        </p:spPr>
        <p:txBody>
          <a:bodyPr>
            <a:normAutofit/>
          </a:bodyPr>
          <a:lstStyle>
            <a:lvl1pPr>
              <a:spcBef>
                <a:spcPts val="945"/>
              </a:spcBef>
              <a:defRPr sz="2399">
                <a:solidFill>
                  <a:schemeClr val="bg1"/>
                </a:solidFill>
              </a:defRPr>
            </a:lvl1pPr>
            <a:lvl2pPr>
              <a:spcBef>
                <a:spcPts val="945"/>
              </a:spcBef>
              <a:defRPr sz="2099">
                <a:solidFill>
                  <a:schemeClr val="bg1"/>
                </a:solidFill>
              </a:defRPr>
            </a:lvl2pPr>
            <a:lvl3pPr>
              <a:spcBef>
                <a:spcPts val="945"/>
              </a:spcBef>
              <a:defRPr sz="1899">
                <a:solidFill>
                  <a:schemeClr val="bg1"/>
                </a:solidFill>
              </a:defRPr>
            </a:lvl3pPr>
            <a:lvl4pPr>
              <a:spcBef>
                <a:spcPts val="945"/>
              </a:spcBef>
              <a:defRPr sz="1600">
                <a:solidFill>
                  <a:schemeClr val="bg1"/>
                </a:solidFill>
              </a:defRPr>
            </a:lvl4pPr>
            <a:lvl5pPr>
              <a:spcBef>
                <a:spcPts val="945"/>
              </a:spcBef>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96884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3"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1" tIns="60931" rIns="121861" bIns="60931" rtlCol="0" anchor="ctr"/>
          <a:lstStyle/>
          <a:p>
            <a:pPr algn="ctr"/>
            <a:endParaRPr lang="en-US" sz="1799">
              <a:solidFill>
                <a:srgbClr val="FFFFFF"/>
              </a:solidFill>
            </a:endParaRPr>
          </a:p>
        </p:txBody>
      </p:sp>
      <p:sp>
        <p:nvSpPr>
          <p:cNvPr id="3" name="Freeform 2"/>
          <p:cNvSpPr/>
          <p:nvPr userDrawn="1"/>
        </p:nvSpPr>
        <p:spPr>
          <a:xfrm>
            <a:off x="5196006" y="0"/>
            <a:ext cx="6992618" cy="6858000"/>
          </a:xfrm>
          <a:custGeom>
            <a:avLst/>
            <a:gdLst>
              <a:gd name="connsiteX0" fmla="*/ 2489317 w 6992618"/>
              <a:gd name="connsiteY0" fmla="*/ 0 h 6858000"/>
              <a:gd name="connsiteX1" fmla="*/ 6992618 w 6992618"/>
              <a:gd name="connsiteY1" fmla="*/ 0 h 6858000"/>
              <a:gd name="connsiteX2" fmla="*/ 6992618 w 6992618"/>
              <a:gd name="connsiteY2" fmla="*/ 6858000 h 6858000"/>
              <a:gd name="connsiteX3" fmla="*/ 0 w 69926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2618" h="6858000">
                <a:moveTo>
                  <a:pt x="2489317" y="0"/>
                </a:moveTo>
                <a:lnTo>
                  <a:pt x="6992618" y="0"/>
                </a:lnTo>
                <a:lnTo>
                  <a:pt x="6992618" y="6858000"/>
                </a:lnTo>
                <a:lnTo>
                  <a:pt x="0" y="68580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a:p>
        </p:txBody>
      </p:sp>
      <p:sp>
        <p:nvSpPr>
          <p:cNvPr id="4" name="Rectangle 3"/>
          <p:cNvSpPr/>
          <p:nvPr userDrawn="1"/>
        </p:nvSpPr>
        <p:spPr>
          <a:xfrm>
            <a:off x="3" y="1384189"/>
            <a:ext cx="12188825" cy="48134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Title 1"/>
          <p:cNvSpPr>
            <a:spLocks noGrp="1"/>
          </p:cNvSpPr>
          <p:nvPr>
            <p:ph type="title"/>
          </p:nvPr>
        </p:nvSpPr>
        <p:spPr>
          <a:xfrm>
            <a:off x="609444" y="408001"/>
            <a:ext cx="10969943" cy="830263"/>
          </a:xfrm>
        </p:spPr>
        <p:txBody>
          <a:bodyPr>
            <a:normAutofit/>
          </a:bodyPr>
          <a:lstStyle>
            <a:lvl1pPr>
              <a:defRPr sz="3199" b="1">
                <a:solidFill>
                  <a:schemeClr val="bg1"/>
                </a:solidFill>
                <a:latin typeface="+mj-lt"/>
                <a:ea typeface="Roboto Medium" pitchFamily="2" charset="0"/>
              </a:defRPr>
            </a:lvl1pPr>
          </a:lstStyle>
          <a:p>
            <a:r>
              <a:rPr lang="en-US" dirty="0"/>
              <a:t>Click to edit Master title style</a:t>
            </a:r>
          </a:p>
        </p:txBody>
      </p:sp>
      <p:sp>
        <p:nvSpPr>
          <p:cNvPr id="6" name="Content Placeholder 2"/>
          <p:cNvSpPr>
            <a:spLocks noGrp="1"/>
          </p:cNvSpPr>
          <p:nvPr>
            <p:ph idx="1"/>
          </p:nvPr>
        </p:nvSpPr>
        <p:spPr>
          <a:xfrm>
            <a:off x="609444" y="1599911"/>
            <a:ext cx="10969943" cy="4525963"/>
          </a:xfrm>
        </p:spPr>
        <p:txBody>
          <a:bodyPr>
            <a:normAutofit/>
          </a:bodyPr>
          <a:lstStyle>
            <a:lvl1pPr>
              <a:spcBef>
                <a:spcPts val="945"/>
              </a:spcBef>
              <a:defRPr sz="2399"/>
            </a:lvl1pPr>
            <a:lvl2pPr>
              <a:spcBef>
                <a:spcPts val="945"/>
              </a:spcBef>
              <a:defRPr sz="2099"/>
            </a:lvl2pPr>
            <a:lvl3pPr>
              <a:spcBef>
                <a:spcPts val="945"/>
              </a:spcBef>
              <a:defRPr sz="1899"/>
            </a:lvl3pPr>
            <a:lvl4pPr>
              <a:spcBef>
                <a:spcPts val="945"/>
              </a:spcBef>
              <a:defRPr sz="1600"/>
            </a:lvl4pPr>
            <a:lvl5pPr>
              <a:spcBef>
                <a:spcPts val="945"/>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40872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2934250" y="4523835"/>
            <a:ext cx="6339861" cy="1239824"/>
          </a:xfrm>
        </p:spPr>
        <p:txBody>
          <a:bodyPr anchor="t">
            <a:normAutofit/>
          </a:bodyPr>
          <a:lstStyle>
            <a:lvl1pPr marL="0" indent="0" algn="ctr">
              <a:buNone/>
              <a:defRPr sz="2099">
                <a:solidFill>
                  <a:schemeClr val="tx1">
                    <a:lumMod val="75000"/>
                    <a:lumOff val="25000"/>
                  </a:schemeClr>
                </a:solidFill>
              </a:defRPr>
            </a:lvl1pPr>
            <a:lvl2pPr marL="539802" indent="0">
              <a:buNone/>
              <a:defRPr sz="2099">
                <a:solidFill>
                  <a:schemeClr val="tx1">
                    <a:tint val="75000"/>
                  </a:schemeClr>
                </a:solidFill>
              </a:defRPr>
            </a:lvl2pPr>
            <a:lvl3pPr marL="1079604" indent="0">
              <a:buNone/>
              <a:defRPr sz="1899">
                <a:solidFill>
                  <a:schemeClr val="tx1">
                    <a:tint val="75000"/>
                  </a:schemeClr>
                </a:solidFill>
              </a:defRPr>
            </a:lvl3pPr>
            <a:lvl4pPr marL="1619405" indent="0">
              <a:buNone/>
              <a:defRPr sz="1600">
                <a:solidFill>
                  <a:schemeClr val="tx1">
                    <a:tint val="75000"/>
                  </a:schemeClr>
                </a:solidFill>
              </a:defRPr>
            </a:lvl4pPr>
            <a:lvl5pPr marL="2159209" indent="0">
              <a:buNone/>
              <a:defRPr sz="1600">
                <a:solidFill>
                  <a:schemeClr val="tx1">
                    <a:tint val="75000"/>
                  </a:schemeClr>
                </a:solidFill>
              </a:defRPr>
            </a:lvl5pPr>
            <a:lvl6pPr marL="2699015" indent="0">
              <a:buNone/>
              <a:defRPr sz="1600">
                <a:solidFill>
                  <a:schemeClr val="tx1">
                    <a:tint val="75000"/>
                  </a:schemeClr>
                </a:solidFill>
              </a:defRPr>
            </a:lvl6pPr>
            <a:lvl7pPr marL="3238814" indent="0">
              <a:buNone/>
              <a:defRPr sz="1600">
                <a:solidFill>
                  <a:schemeClr val="tx1">
                    <a:tint val="75000"/>
                  </a:schemeClr>
                </a:solidFill>
              </a:defRPr>
            </a:lvl7pPr>
            <a:lvl8pPr marL="3778618" indent="0">
              <a:buNone/>
              <a:defRPr sz="1600">
                <a:solidFill>
                  <a:schemeClr val="tx1">
                    <a:tint val="75000"/>
                  </a:schemeClr>
                </a:solidFill>
              </a:defRPr>
            </a:lvl8pPr>
            <a:lvl9pPr marL="4318420" indent="0">
              <a:buNone/>
              <a:defRPr sz="1600">
                <a:solidFill>
                  <a:schemeClr val="tx1">
                    <a:tint val="75000"/>
                  </a:schemeClr>
                </a:solidFill>
              </a:defRPr>
            </a:lvl9pPr>
          </a:lstStyle>
          <a:p>
            <a:pPr lvl="0"/>
            <a:r>
              <a:rPr lang="en-US"/>
              <a:t>Click to edit Master text styles</a:t>
            </a:r>
          </a:p>
        </p:txBody>
      </p:sp>
      <p:pic>
        <p:nvPicPr>
          <p:cNvPr id="5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0221" y="2720313"/>
            <a:ext cx="6248397" cy="14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2931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8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731336" y="2755889"/>
            <a:ext cx="7644491" cy="1470025"/>
          </a:xfrm>
        </p:spPr>
        <p:txBody>
          <a:bodyPr anchor="b">
            <a:normAutofit/>
          </a:bodyPr>
          <a:lstStyle>
            <a:lvl1pPr algn="l">
              <a:defRPr sz="3700" b="0" baseline="0">
                <a:solidFill>
                  <a:schemeClr val="tx1">
                    <a:lumMod val="90000"/>
                    <a:lumOff val="10000"/>
                  </a:schemeClr>
                </a:solidFill>
              </a:defRPr>
            </a:lvl1pPr>
          </a:lstStyle>
          <a:p>
            <a:r>
              <a:rPr lang="en-US"/>
              <a:t>Click to edit Master title style</a:t>
            </a:r>
            <a:endParaRPr lang="en-US" dirty="0"/>
          </a:p>
        </p:txBody>
      </p:sp>
      <p:sp>
        <p:nvSpPr>
          <p:cNvPr id="5" name="Subtitle 2"/>
          <p:cNvSpPr>
            <a:spLocks noGrp="1"/>
          </p:cNvSpPr>
          <p:nvPr>
            <p:ph type="subTitle" idx="1"/>
          </p:nvPr>
        </p:nvSpPr>
        <p:spPr>
          <a:xfrm>
            <a:off x="748465" y="4237056"/>
            <a:ext cx="7660716" cy="1093124"/>
          </a:xfrm>
        </p:spPr>
        <p:txBody>
          <a:bodyPr>
            <a:normAutofit/>
          </a:bodyPr>
          <a:lstStyle>
            <a:lvl1pPr marL="0" indent="0" algn="l">
              <a:buNone/>
              <a:defRPr sz="2100" baseline="0">
                <a:solidFill>
                  <a:schemeClr val="tx1">
                    <a:lumMod val="90000"/>
                    <a:lumOff val="10000"/>
                  </a:schemeClr>
                </a:solidFill>
              </a:defRPr>
            </a:lvl1pPr>
            <a:lvl2pPr marL="540032" indent="0" algn="ctr">
              <a:buNone/>
              <a:defRPr>
                <a:solidFill>
                  <a:schemeClr val="tx1">
                    <a:tint val="75000"/>
                  </a:schemeClr>
                </a:solidFill>
              </a:defRPr>
            </a:lvl2pPr>
            <a:lvl3pPr marL="1080064" indent="0" algn="ctr">
              <a:buNone/>
              <a:defRPr>
                <a:solidFill>
                  <a:schemeClr val="tx1">
                    <a:tint val="75000"/>
                  </a:schemeClr>
                </a:solidFill>
              </a:defRPr>
            </a:lvl3pPr>
            <a:lvl4pPr marL="1620095" indent="0" algn="ctr">
              <a:buNone/>
              <a:defRPr>
                <a:solidFill>
                  <a:schemeClr val="tx1">
                    <a:tint val="75000"/>
                  </a:schemeClr>
                </a:solidFill>
              </a:defRPr>
            </a:lvl4pPr>
            <a:lvl5pPr marL="2160127" indent="0" algn="ctr">
              <a:buNone/>
              <a:defRPr>
                <a:solidFill>
                  <a:schemeClr val="tx1">
                    <a:tint val="75000"/>
                  </a:schemeClr>
                </a:solidFill>
              </a:defRPr>
            </a:lvl5pPr>
            <a:lvl6pPr marL="2700161" indent="0" algn="ctr">
              <a:buNone/>
              <a:defRPr>
                <a:solidFill>
                  <a:schemeClr val="tx1">
                    <a:tint val="75000"/>
                  </a:schemeClr>
                </a:solidFill>
              </a:defRPr>
            </a:lvl6pPr>
            <a:lvl7pPr marL="3240192" indent="0" algn="ctr">
              <a:buNone/>
              <a:defRPr>
                <a:solidFill>
                  <a:schemeClr val="tx1">
                    <a:tint val="75000"/>
                  </a:schemeClr>
                </a:solidFill>
              </a:defRPr>
            </a:lvl7pPr>
            <a:lvl8pPr marL="3780225" indent="0" algn="ctr">
              <a:buNone/>
              <a:defRPr>
                <a:solidFill>
                  <a:schemeClr val="tx1">
                    <a:tint val="75000"/>
                  </a:schemeClr>
                </a:solidFill>
              </a:defRPr>
            </a:lvl8pPr>
            <a:lvl9pPr marL="4320256" indent="0" algn="ctr">
              <a:buNone/>
              <a:defRPr>
                <a:solidFill>
                  <a:schemeClr val="tx1">
                    <a:tint val="75000"/>
                  </a:schemeClr>
                </a:solidFill>
              </a:defRPr>
            </a:lvl9pPr>
          </a:lstStyle>
          <a:p>
            <a:r>
              <a:rPr lang="en-US"/>
              <a:t>Click to edit Master subtitle style</a:t>
            </a:r>
            <a:endParaRPr lang="en-US" dirty="0"/>
          </a:p>
        </p:txBody>
      </p:sp>
      <p:sp>
        <p:nvSpPr>
          <p:cNvPr id="17" name="Freeform 16"/>
          <p:cNvSpPr/>
          <p:nvPr/>
        </p:nvSpPr>
        <p:spPr>
          <a:xfrm>
            <a:off x="7313612"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40" y="867213"/>
            <a:ext cx="4687886" cy="1054775"/>
          </a:xfrm>
          <a:prstGeom prst="rect">
            <a:avLst/>
          </a:prstGeom>
        </p:spPr>
      </p:pic>
      <p:sp>
        <p:nvSpPr>
          <p:cNvPr id="19" name="Freeform 18"/>
          <p:cNvSpPr/>
          <p:nvPr/>
        </p:nvSpPr>
        <p:spPr>
          <a:xfrm>
            <a:off x="7521258" y="0"/>
            <a:ext cx="4667568" cy="6858000"/>
          </a:xfrm>
          <a:custGeom>
            <a:avLst/>
            <a:gdLst>
              <a:gd name="connsiteX0" fmla="*/ 2489317 w 4667568"/>
              <a:gd name="connsiteY0" fmla="*/ 0 h 6858000"/>
              <a:gd name="connsiteX1" fmla="*/ 4667568 w 4667568"/>
              <a:gd name="connsiteY1" fmla="*/ 0 h 6858000"/>
              <a:gd name="connsiteX2" fmla="*/ 4667568 w 4667568"/>
              <a:gd name="connsiteY2" fmla="*/ 6858000 h 6858000"/>
              <a:gd name="connsiteX3" fmla="*/ 0 w 46675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67568" h="6858000">
                <a:moveTo>
                  <a:pt x="2489317" y="0"/>
                </a:moveTo>
                <a:lnTo>
                  <a:pt x="4667568" y="0"/>
                </a:lnTo>
                <a:lnTo>
                  <a:pt x="4667568" y="6858000"/>
                </a:lnTo>
                <a:lnTo>
                  <a:pt x="0" y="6858000"/>
                </a:lnTo>
                <a:close/>
              </a:path>
            </a:pathLst>
          </a:custGeom>
          <a:solidFill>
            <a:srgbClr val="AA16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Tree>
    <p:extLst>
      <p:ext uri="{BB962C8B-B14F-4D97-AF65-F5344CB8AC3E}">
        <p14:creationId xmlns:p14="http://schemas.microsoft.com/office/powerpoint/2010/main" val="3970113613"/>
      </p:ext>
    </p:extLst>
  </p:cSld>
  <p:clrMapOvr>
    <a:masterClrMapping/>
  </p:clrMapOvr>
  <p:extLst>
    <p:ext uri="{DCECCB84-F9BA-43D5-87BE-67443E8EF086}">
      <p15:sldGuideLst xmlns:p15="http://schemas.microsoft.com/office/powerpoint/2012/main">
        <p15:guide id="1" orient="horz" pos="1296">
          <p15:clr>
            <a:srgbClr val="FBAE40"/>
          </p15:clr>
        </p15:guide>
        <p15:guide id="2" pos="551">
          <p15:clr>
            <a:srgbClr val="FBAE40"/>
          </p15:clr>
        </p15:guide>
        <p15:guide id="3" pos="3959">
          <p15:clr>
            <a:srgbClr val="FBAE40"/>
          </p15:clr>
        </p15:guide>
        <p15:guide id="4" orient="horz" pos="2099">
          <p15:clr>
            <a:srgbClr val="FBAE40"/>
          </p15:clr>
        </p15:guide>
        <p15:guide id="5" orient="horz" pos="50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07995"/>
            <a:ext cx="10969943" cy="830263"/>
          </a:xfrm>
        </p:spPr>
        <p:txBody>
          <a:bodyPr>
            <a:normAutofit/>
          </a:bodyPr>
          <a:lstStyle>
            <a:lvl1pPr>
              <a:defRPr sz="2800" b="0">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609441" y="1239178"/>
            <a:ext cx="10969943" cy="4525963"/>
          </a:xfrm>
        </p:spPr>
        <p:txBody>
          <a:bodyPr>
            <a:normAutofit/>
          </a:bodyPr>
          <a:lstStyle>
            <a:lvl1pPr>
              <a:spcBef>
                <a:spcPts val="945"/>
              </a:spcBef>
              <a:defRPr sz="2400">
                <a:latin typeface="Roboto" panose="02000000000000000000" pitchFamily="2" charset="0"/>
                <a:ea typeface="Roboto" panose="02000000000000000000" pitchFamily="2" charset="0"/>
                <a:cs typeface="Roboto" panose="02000000000000000000" pitchFamily="2" charset="0"/>
              </a:defRPr>
            </a:lvl1pPr>
            <a:lvl2pPr>
              <a:spcBef>
                <a:spcPts val="945"/>
              </a:spcBef>
              <a:defRPr sz="2100">
                <a:latin typeface="Roboto" panose="02000000000000000000" pitchFamily="2" charset="0"/>
                <a:ea typeface="Roboto" panose="02000000000000000000" pitchFamily="2" charset="0"/>
                <a:cs typeface="Roboto" panose="02000000000000000000" pitchFamily="2" charset="0"/>
              </a:defRPr>
            </a:lvl2pPr>
            <a:lvl3pPr>
              <a:spcBef>
                <a:spcPts val="945"/>
              </a:spcBef>
              <a:defRPr sz="1900">
                <a:latin typeface="Roboto" panose="02000000000000000000" pitchFamily="2" charset="0"/>
                <a:ea typeface="Roboto" panose="02000000000000000000" pitchFamily="2" charset="0"/>
                <a:cs typeface="Roboto" panose="02000000000000000000" pitchFamily="2" charset="0"/>
              </a:defRPr>
            </a:lvl3pPr>
            <a:lvl4pPr>
              <a:spcBef>
                <a:spcPts val="945"/>
              </a:spcBef>
              <a:defRPr sz="1600">
                <a:latin typeface="Roboto" panose="02000000000000000000" pitchFamily="2" charset="0"/>
                <a:ea typeface="Roboto" panose="02000000000000000000" pitchFamily="2" charset="0"/>
                <a:cs typeface="Roboto" panose="02000000000000000000" pitchFamily="2" charset="0"/>
              </a:defRPr>
            </a:lvl4pPr>
            <a:lvl5pPr>
              <a:spcBef>
                <a:spcPts val="945"/>
              </a:spcBef>
              <a:defRPr sz="1600">
                <a:latin typeface="Roboto" panose="02000000000000000000" pitchFamily="2" charset="0"/>
                <a:ea typeface="Roboto" panose="02000000000000000000" pitchFamily="2" charset="0"/>
                <a:cs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75499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1233902"/>
            <a:ext cx="10360501" cy="2349964"/>
          </a:xfrm>
        </p:spPr>
        <p:txBody>
          <a:bodyPr anchor="b">
            <a:normAutofit/>
          </a:bodyPr>
          <a:lstStyle>
            <a:lvl1pPr algn="ctr">
              <a:defRPr sz="6000"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2834" y="3592025"/>
            <a:ext cx="10360501" cy="1500187"/>
          </a:xfrm>
        </p:spPr>
        <p:txBody>
          <a:bodyPr anchor="t"/>
          <a:lstStyle>
            <a:lvl1pPr marL="0" indent="0" algn="ctr">
              <a:buNone/>
              <a:defRPr sz="2400">
                <a:solidFill>
                  <a:schemeClr val="bg1">
                    <a:lumMod val="50000"/>
                  </a:schemeClr>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409048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247942"/>
            <a:ext cx="5383398" cy="4525963"/>
          </a:xfr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247942"/>
            <a:ext cx="5383398" cy="4525963"/>
          </a:xfr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40220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4" y="829721"/>
            <a:ext cx="5385514"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4" name="Content Placeholder 3"/>
          <p:cNvSpPr>
            <a:spLocks noGrp="1"/>
          </p:cNvSpPr>
          <p:nvPr>
            <p:ph sz="half" idx="2"/>
          </p:nvPr>
        </p:nvSpPr>
        <p:spPr>
          <a:xfrm>
            <a:off x="609444" y="1641479"/>
            <a:ext cx="5385514"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9" y="830928"/>
            <a:ext cx="5387629" cy="753400"/>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6" name="Content Placeholder 5"/>
          <p:cNvSpPr>
            <a:spLocks noGrp="1"/>
          </p:cNvSpPr>
          <p:nvPr>
            <p:ph sz="quarter" idx="4"/>
          </p:nvPr>
        </p:nvSpPr>
        <p:spPr>
          <a:xfrm>
            <a:off x="6191759" y="1651006"/>
            <a:ext cx="5387629"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7787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29721"/>
            <a:ext cx="10969943" cy="745087"/>
          </a:xfrm>
        </p:spPr>
        <p:txBody>
          <a:bodyPr anchor="b">
            <a:normAutofit/>
          </a:bodyPr>
          <a:lstStyle>
            <a:lvl1pPr marL="0" indent="0">
              <a:buNone/>
              <a:defRPr sz="2400" b="1"/>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4" name="Content Placeholder 3"/>
          <p:cNvSpPr>
            <a:spLocks noGrp="1"/>
          </p:cNvSpPr>
          <p:nvPr>
            <p:ph sz="half" idx="2"/>
          </p:nvPr>
        </p:nvSpPr>
        <p:spPr>
          <a:xfrm>
            <a:off x="609444" y="1641479"/>
            <a:ext cx="5385514"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1759" y="1651006"/>
            <a:ext cx="5387629" cy="3951289"/>
          </a:xfr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121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oleObject" Target="../embeddings/oleObject2.bin"/><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tags" Target="../tags/tag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image" Target="../media/image2.emf"/><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image" Target="../media/image1.emf"/><Relationship Id="rId8" Type="http://schemas.openxmlformats.org/officeDocument/2006/relationships/slideLayout" Target="../slideLayouts/slideLayout26.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oleObject" Target="../embeddings/oleObject3.bin"/><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ags" Target="../tags/tag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image" Target="../media/image2.emf"/><Relationship Id="rId10" Type="http://schemas.openxmlformats.org/officeDocument/2006/relationships/slideLayout" Target="../slideLayouts/slideLayout67.xml"/><Relationship Id="rId19" Type="http://schemas.openxmlformats.org/officeDocument/2006/relationships/theme" Target="../theme/theme3.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oleObject" Target="../embeddings/oleObject4.bin"/><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tags" Target="../tags/tag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image" Target="../media/image2.emf"/><Relationship Id="rId10" Type="http://schemas.openxmlformats.org/officeDocument/2006/relationships/slideLayout" Target="../slideLayouts/slideLayout85.xml"/><Relationship Id="rId19" Type="http://schemas.openxmlformats.org/officeDocument/2006/relationships/theme" Target="../theme/theme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oleObject" Target="../embeddings/oleObject5.bin"/><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tags" Target="../tags/tag6.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image" Target="../media/image2.emf"/><Relationship Id="rId10" Type="http://schemas.openxmlformats.org/officeDocument/2006/relationships/slideLayout" Target="../slideLayouts/slideLayout103.xml"/><Relationship Id="rId19" Type="http://schemas.openxmlformats.org/officeDocument/2006/relationships/theme" Target="../theme/theme5.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 Type="http://schemas.openxmlformats.org/officeDocument/2006/relationships/slideLayout" Target="../slideLayouts/slideLayout114.xml"/><Relationship Id="rId21" Type="http://schemas.openxmlformats.org/officeDocument/2006/relationships/oleObject" Target="../embeddings/oleObject6.bin"/><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tags" Target="../tags/tag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image" Target="../media/image2.emf"/><Relationship Id="rId10" Type="http://schemas.openxmlformats.org/officeDocument/2006/relationships/slideLayout" Target="../slideLayouts/slideLayout121.xml"/><Relationship Id="rId19" Type="http://schemas.openxmlformats.org/officeDocument/2006/relationships/theme" Target="../theme/theme6.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0"/>
            </p:custDataLst>
            <p:extLst>
              <p:ext uri="{D42A27DB-BD31-4B8C-83A1-F6EECF244321}">
                <p14:modId xmlns:p14="http://schemas.microsoft.com/office/powerpoint/2010/main" val="3284622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21" imgH="423" progId="TCLayout.ActiveDocument.1">
                  <p:embed/>
                </p:oleObj>
              </mc:Choice>
              <mc:Fallback>
                <p:oleObj name="think-cell Slide" r:id="rId21" imgW="421" imgH="423" progId="TCLayout.ActiveDocument.1">
                  <p:embed/>
                  <p:pic>
                    <p:nvPicPr>
                      <p:cNvPr id="5" name="Object 4"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Freeform 5"/>
          <p:cNvSpPr>
            <a:spLocks/>
          </p:cNvSpPr>
          <p:nvPr/>
        </p:nvSpPr>
        <p:spPr bwMode="auto">
          <a:xfrm>
            <a:off x="1" y="6451601"/>
            <a:ext cx="9663113" cy="415925"/>
          </a:xfrm>
          <a:custGeom>
            <a:avLst/>
            <a:gdLst>
              <a:gd name="T0" fmla="*/ 0 w 10136"/>
              <a:gd name="T1" fmla="*/ 0 h 431"/>
              <a:gd name="T2" fmla="*/ 0 w 10136"/>
              <a:gd name="T3" fmla="*/ 0 h 431"/>
              <a:gd name="T4" fmla="*/ 2 w 10136"/>
              <a:gd name="T5" fmla="*/ 431 h 431"/>
              <a:gd name="T6" fmla="*/ 9979 w 10136"/>
              <a:gd name="T7" fmla="*/ 431 h 431"/>
              <a:gd name="T8" fmla="*/ 10136 w 10136"/>
              <a:gd name="T9" fmla="*/ 0 h 431"/>
              <a:gd name="T10" fmla="*/ 0 w 10136"/>
              <a:gd name="T11" fmla="*/ 0 h 431"/>
            </a:gdLst>
            <a:ahLst/>
            <a:cxnLst>
              <a:cxn ang="0">
                <a:pos x="T0" y="T1"/>
              </a:cxn>
              <a:cxn ang="0">
                <a:pos x="T2" y="T3"/>
              </a:cxn>
              <a:cxn ang="0">
                <a:pos x="T4" y="T5"/>
              </a:cxn>
              <a:cxn ang="0">
                <a:pos x="T6" y="T7"/>
              </a:cxn>
              <a:cxn ang="0">
                <a:pos x="T8" y="T9"/>
              </a:cxn>
              <a:cxn ang="0">
                <a:pos x="T10" y="T11"/>
              </a:cxn>
            </a:cxnLst>
            <a:rect l="0" t="0" r="r" b="b"/>
            <a:pathLst>
              <a:path w="10136" h="431">
                <a:moveTo>
                  <a:pt x="0" y="0"/>
                </a:moveTo>
                <a:lnTo>
                  <a:pt x="0" y="0"/>
                </a:lnTo>
                <a:lnTo>
                  <a:pt x="2" y="431"/>
                </a:lnTo>
                <a:lnTo>
                  <a:pt x="9979" y="431"/>
                </a:lnTo>
                <a:lnTo>
                  <a:pt x="10136" y="0"/>
                </a:lnTo>
                <a:lnTo>
                  <a:pt x="0" y="0"/>
                </a:lnTo>
                <a:close/>
              </a:path>
            </a:pathLst>
          </a:custGeom>
          <a:solidFill>
            <a:srgbClr val="AA161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p:cNvSpPr>
          <p:nvPr/>
        </p:nvSpPr>
        <p:spPr bwMode="auto">
          <a:xfrm>
            <a:off x="9607550" y="6451601"/>
            <a:ext cx="2590801" cy="415925"/>
          </a:xfrm>
          <a:custGeom>
            <a:avLst/>
            <a:gdLst>
              <a:gd name="T0" fmla="*/ 157 w 2718"/>
              <a:gd name="T1" fmla="*/ 0 h 431"/>
              <a:gd name="T2" fmla="*/ 157 w 2718"/>
              <a:gd name="T3" fmla="*/ 0 h 431"/>
              <a:gd name="T4" fmla="*/ 0 w 2718"/>
              <a:gd name="T5" fmla="*/ 431 h 431"/>
              <a:gd name="T6" fmla="*/ 2718 w 2718"/>
              <a:gd name="T7" fmla="*/ 431 h 431"/>
              <a:gd name="T8" fmla="*/ 2718 w 2718"/>
              <a:gd name="T9" fmla="*/ 0 h 431"/>
              <a:gd name="T10" fmla="*/ 157 w 2718"/>
              <a:gd name="T11" fmla="*/ 0 h 431"/>
            </a:gdLst>
            <a:ahLst/>
            <a:cxnLst>
              <a:cxn ang="0">
                <a:pos x="T0" y="T1"/>
              </a:cxn>
              <a:cxn ang="0">
                <a:pos x="T2" y="T3"/>
              </a:cxn>
              <a:cxn ang="0">
                <a:pos x="T4" y="T5"/>
              </a:cxn>
              <a:cxn ang="0">
                <a:pos x="T6" y="T7"/>
              </a:cxn>
              <a:cxn ang="0">
                <a:pos x="T8" y="T9"/>
              </a:cxn>
              <a:cxn ang="0">
                <a:pos x="T10" y="T11"/>
              </a:cxn>
            </a:cxnLst>
            <a:rect l="0" t="0" r="r" b="b"/>
            <a:pathLst>
              <a:path w="2718" h="431">
                <a:moveTo>
                  <a:pt x="157" y="0"/>
                </a:moveTo>
                <a:lnTo>
                  <a:pt x="157" y="0"/>
                </a:lnTo>
                <a:lnTo>
                  <a:pt x="0" y="431"/>
                </a:lnTo>
                <a:lnTo>
                  <a:pt x="2718" y="431"/>
                </a:lnTo>
                <a:lnTo>
                  <a:pt x="2718" y="0"/>
                </a:lnTo>
                <a:lnTo>
                  <a:pt x="157" y="0"/>
                </a:lnTo>
                <a:close/>
              </a:path>
            </a:pathLst>
          </a:custGeom>
          <a:solidFill>
            <a:srgbClr val="AA161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p:cNvSpPr>
            <a:spLocks noGrp="1"/>
          </p:cNvSpPr>
          <p:nvPr>
            <p:ph type="title"/>
          </p:nvPr>
        </p:nvSpPr>
        <p:spPr>
          <a:xfrm>
            <a:off x="609441" y="410711"/>
            <a:ext cx="10969943" cy="830860"/>
          </a:xfrm>
          <a:prstGeom prst="rect">
            <a:avLst/>
          </a:prstGeom>
        </p:spPr>
        <p:txBody>
          <a:bodyPr vert="horz" lIns="108018" tIns="54009" rIns="108018" bIns="54009"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240524"/>
            <a:ext cx="10969943" cy="4914899"/>
          </a:xfrm>
          <a:prstGeom prst="rect">
            <a:avLst/>
          </a:prstGeom>
        </p:spPr>
        <p:txBody>
          <a:bodyPr vert="horz" lIns="108018" tIns="54009" rIns="108018" bIns="540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Box 5"/>
          <p:cNvSpPr txBox="1">
            <a:spLocks noChangeArrowheads="1"/>
          </p:cNvSpPr>
          <p:nvPr/>
        </p:nvSpPr>
        <p:spPr bwMode="auto">
          <a:xfrm>
            <a:off x="609441" y="6581134"/>
            <a:ext cx="48419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fld id="{96EF90BD-DD3F-41AB-AFB7-43AE4940ED43}" type="slidenum">
              <a:rPr lang="en-US" sz="1000" smtClean="0">
                <a:solidFill>
                  <a:srgbClr val="FFFFFF"/>
                </a:solidFill>
                <a:latin typeface="Arial"/>
                <a:ea typeface="Roboto" pitchFamily="2" charset="0"/>
              </a:rPr>
              <a:pPr fontAlgn="auto">
                <a:spcBef>
                  <a:spcPts val="0"/>
                </a:spcBef>
                <a:spcAft>
                  <a:spcPts val="0"/>
                </a:spcAft>
                <a:defRPr/>
              </a:pPr>
              <a:t>‹#›</a:t>
            </a:fld>
            <a:r>
              <a:rPr lang="en-US" sz="1000" dirty="0">
                <a:solidFill>
                  <a:srgbClr val="FFFFFF"/>
                </a:solidFill>
                <a:latin typeface="Arial"/>
                <a:ea typeface="Roboto" pitchFamily="2" charset="0"/>
              </a:rPr>
              <a:t>    © 2020 Conifer Health Solutions, LLC. All rights reserved.</a:t>
            </a:r>
          </a:p>
        </p:txBody>
      </p:sp>
      <p:pic>
        <p:nvPicPr>
          <p:cNvPr id="10"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363203" y="6526394"/>
            <a:ext cx="1233485" cy="27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773226"/>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9" r:id="rId15"/>
    <p:sldLayoutId id="2147484111" r:id="rId16"/>
    <p:sldLayoutId id="2147484110" r:id="rId17"/>
    <p:sldLayoutId id="2147484108" r:id="rId18"/>
  </p:sldLayoutIdLst>
  <p:txStyles>
    <p:titleStyle>
      <a:lvl1pPr algn="l" defTabSz="1080182" rtl="0" eaLnBrk="1" latinLnBrk="0" hangingPunct="1">
        <a:spcBef>
          <a:spcPct val="0"/>
        </a:spcBef>
        <a:buNone/>
        <a:defRPr sz="2800" b="1" kern="1200">
          <a:solidFill>
            <a:schemeClr val="bg2"/>
          </a:solidFill>
          <a:latin typeface="+mj-lt"/>
          <a:ea typeface="Roboto Medium" pitchFamily="2" charset="0"/>
          <a:cs typeface="Arial" panose="020B0604020202020204" pitchFamily="34" charset="0"/>
        </a:defRPr>
      </a:lvl1pPr>
    </p:titleStyle>
    <p:bodyStyle>
      <a:lvl1pPr marL="275672" indent="-275672" algn="l" defTabSz="1080182" rtl="0" eaLnBrk="1" latinLnBrk="0" hangingPunct="1">
        <a:spcBef>
          <a:spcPts val="945"/>
        </a:spcBef>
        <a:buClr>
          <a:schemeClr val="bg1">
            <a:lumMod val="50000"/>
          </a:schemeClr>
        </a:buClr>
        <a:buFont typeface="Wingdings" panose="05000000000000000000" pitchFamily="2" charset="2"/>
        <a:buChar char="§"/>
        <a:defRPr sz="2400" kern="1200">
          <a:solidFill>
            <a:schemeClr val="tx1">
              <a:lumMod val="90000"/>
              <a:lumOff val="10000"/>
            </a:schemeClr>
          </a:solidFill>
          <a:latin typeface="+mj-lt"/>
          <a:ea typeface="Roboto" pitchFamily="2" charset="0"/>
          <a:cs typeface="Arial" panose="020B0604020202020204" pitchFamily="34" charset="0"/>
        </a:defRPr>
      </a:lvl1pPr>
      <a:lvl2pPr marL="540091" indent="-264419" algn="l" defTabSz="1080182" rtl="0" eaLnBrk="1" latinLnBrk="0" hangingPunct="1">
        <a:spcBef>
          <a:spcPts val="945"/>
        </a:spcBef>
        <a:buClr>
          <a:schemeClr val="bg1">
            <a:lumMod val="50000"/>
          </a:schemeClr>
        </a:buClr>
        <a:buFont typeface="Wingdings" charset="2"/>
        <a:buChar char="§"/>
        <a:defRPr sz="2100" kern="1200">
          <a:solidFill>
            <a:schemeClr val="tx1">
              <a:lumMod val="90000"/>
              <a:lumOff val="10000"/>
            </a:schemeClr>
          </a:solidFill>
          <a:latin typeface="+mj-lt"/>
          <a:ea typeface="Roboto" pitchFamily="2" charset="0"/>
          <a:cs typeface="Arial" panose="020B0604020202020204" pitchFamily="34" charset="0"/>
        </a:defRPr>
      </a:lvl2pPr>
      <a:lvl3pPr marL="815763" indent="-275672" algn="l" defTabSz="1080182" rtl="0" eaLnBrk="1" latinLnBrk="0" hangingPunct="1">
        <a:spcBef>
          <a:spcPts val="945"/>
        </a:spcBef>
        <a:buClr>
          <a:schemeClr val="bg1">
            <a:lumMod val="50000"/>
          </a:schemeClr>
        </a:buClr>
        <a:buFont typeface="Wingdings" panose="05000000000000000000" pitchFamily="2" charset="2"/>
        <a:buChar char="§"/>
        <a:defRPr sz="1900" kern="1200">
          <a:solidFill>
            <a:schemeClr val="tx1">
              <a:lumMod val="90000"/>
              <a:lumOff val="10000"/>
            </a:schemeClr>
          </a:solidFill>
          <a:latin typeface="+mj-lt"/>
          <a:ea typeface="Roboto" pitchFamily="2" charset="0"/>
          <a:cs typeface="Arial" panose="020B0604020202020204" pitchFamily="34" charset="0"/>
        </a:defRPr>
      </a:lvl3pPr>
      <a:lvl4pPr marL="1080182" indent="-264419" algn="l" defTabSz="1080182" rtl="0" eaLnBrk="1" latinLnBrk="0" hangingPunct="1">
        <a:spcBef>
          <a:spcPts val="945"/>
        </a:spcBef>
        <a:buClr>
          <a:schemeClr val="bg1">
            <a:lumMod val="50000"/>
          </a:schemeClr>
        </a:buClr>
        <a:buFont typeface="Wingdings" charset="2"/>
        <a:buChar char="§"/>
        <a:defRPr sz="1600" kern="1200">
          <a:solidFill>
            <a:schemeClr val="tx1">
              <a:lumMod val="90000"/>
              <a:lumOff val="10000"/>
            </a:schemeClr>
          </a:solidFill>
          <a:latin typeface="+mj-lt"/>
          <a:ea typeface="Roboto" pitchFamily="2" charset="0"/>
          <a:cs typeface="Arial" panose="020B0604020202020204" pitchFamily="34" charset="0"/>
        </a:defRPr>
      </a:lvl4pPr>
      <a:lvl5pPr marL="1355853" indent="-275672" algn="l" defTabSz="1080182" rtl="0" eaLnBrk="1" latinLnBrk="0" hangingPunct="1">
        <a:spcBef>
          <a:spcPts val="945"/>
        </a:spcBef>
        <a:buClr>
          <a:schemeClr val="bg1">
            <a:lumMod val="50000"/>
          </a:schemeClr>
        </a:buClr>
        <a:buFont typeface="Wingdings" panose="05000000000000000000" pitchFamily="2" charset="2"/>
        <a:buChar char="§"/>
        <a:defRPr sz="1600" kern="1200">
          <a:solidFill>
            <a:schemeClr val="tx1">
              <a:lumMod val="90000"/>
              <a:lumOff val="10000"/>
            </a:schemeClr>
          </a:solidFill>
          <a:latin typeface="+mj-lt"/>
          <a:ea typeface="Roboto" pitchFamily="2" charset="0"/>
          <a:cs typeface="Arial" panose="020B0604020202020204" pitchFamily="34" charset="0"/>
        </a:defRPr>
      </a:lvl5pPr>
      <a:lvl6pPr marL="2970499"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1059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5068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590771"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0182" rtl="0" eaLnBrk="1" latinLnBrk="0" hangingPunct="1">
        <a:defRPr sz="2100" kern="1200">
          <a:solidFill>
            <a:schemeClr val="tx1"/>
          </a:solidFill>
          <a:latin typeface="+mn-lt"/>
          <a:ea typeface="+mn-ea"/>
          <a:cs typeface="+mn-cs"/>
        </a:defRPr>
      </a:lvl1pPr>
      <a:lvl2pPr marL="540091" algn="l" defTabSz="1080182" rtl="0" eaLnBrk="1" latinLnBrk="0" hangingPunct="1">
        <a:defRPr sz="2100" kern="1200">
          <a:solidFill>
            <a:schemeClr val="tx1"/>
          </a:solidFill>
          <a:latin typeface="+mn-lt"/>
          <a:ea typeface="+mn-ea"/>
          <a:cs typeface="+mn-cs"/>
        </a:defRPr>
      </a:lvl2pPr>
      <a:lvl3pPr marL="1080182" algn="l" defTabSz="1080182" rtl="0" eaLnBrk="1" latinLnBrk="0" hangingPunct="1">
        <a:defRPr sz="2100" kern="1200">
          <a:solidFill>
            <a:schemeClr val="tx1"/>
          </a:solidFill>
          <a:latin typeface="+mn-lt"/>
          <a:ea typeface="+mn-ea"/>
          <a:cs typeface="+mn-cs"/>
        </a:defRPr>
      </a:lvl3pPr>
      <a:lvl4pPr marL="1620271" algn="l" defTabSz="1080182" rtl="0" eaLnBrk="1" latinLnBrk="0" hangingPunct="1">
        <a:defRPr sz="2100" kern="1200">
          <a:solidFill>
            <a:schemeClr val="tx1"/>
          </a:solidFill>
          <a:latin typeface="+mn-lt"/>
          <a:ea typeface="+mn-ea"/>
          <a:cs typeface="+mn-cs"/>
        </a:defRPr>
      </a:lvl4pPr>
      <a:lvl5pPr marL="2160362" algn="l" defTabSz="1080182" rtl="0" eaLnBrk="1" latinLnBrk="0" hangingPunct="1">
        <a:defRPr sz="2100" kern="1200">
          <a:solidFill>
            <a:schemeClr val="tx1"/>
          </a:solidFill>
          <a:latin typeface="+mn-lt"/>
          <a:ea typeface="+mn-ea"/>
          <a:cs typeface="+mn-cs"/>
        </a:defRPr>
      </a:lvl5pPr>
      <a:lvl6pPr marL="2700454" algn="l" defTabSz="1080182" rtl="0" eaLnBrk="1" latinLnBrk="0" hangingPunct="1">
        <a:defRPr sz="2100" kern="1200">
          <a:solidFill>
            <a:schemeClr val="tx1"/>
          </a:solidFill>
          <a:latin typeface="+mn-lt"/>
          <a:ea typeface="+mn-ea"/>
          <a:cs typeface="+mn-cs"/>
        </a:defRPr>
      </a:lvl6pPr>
      <a:lvl7pPr marL="3240543" algn="l" defTabSz="1080182" rtl="0" eaLnBrk="1" latinLnBrk="0" hangingPunct="1">
        <a:defRPr sz="2100" kern="1200">
          <a:solidFill>
            <a:schemeClr val="tx1"/>
          </a:solidFill>
          <a:latin typeface="+mn-lt"/>
          <a:ea typeface="+mn-ea"/>
          <a:cs typeface="+mn-cs"/>
        </a:defRPr>
      </a:lvl7pPr>
      <a:lvl8pPr marL="3780636" algn="l" defTabSz="1080182" rtl="0" eaLnBrk="1" latinLnBrk="0" hangingPunct="1">
        <a:defRPr sz="2100" kern="1200">
          <a:solidFill>
            <a:schemeClr val="tx1"/>
          </a:solidFill>
          <a:latin typeface="+mn-lt"/>
          <a:ea typeface="+mn-ea"/>
          <a:cs typeface="+mn-cs"/>
        </a:defRPr>
      </a:lvl8pPr>
      <a:lvl9pPr marL="4320725" algn="l" defTabSz="108018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userDrawn="1">
          <p15:clr>
            <a:srgbClr val="F26B43"/>
          </p15:clr>
        </p15:guide>
        <p15:guide id="2" pos="7295" userDrawn="1">
          <p15:clr>
            <a:srgbClr val="F26B43"/>
          </p15:clr>
        </p15:guide>
        <p15:guide id="3" pos="3839" userDrawn="1">
          <p15:clr>
            <a:srgbClr val="F26B43"/>
          </p15:clr>
        </p15:guide>
        <p15:guide id="4" pos="383" userDrawn="1">
          <p15:clr>
            <a:srgbClr val="F26B43"/>
          </p15:clr>
        </p15:guide>
        <p15:guide id="5" orient="horz" pos="264" userDrawn="1">
          <p15:clr>
            <a:srgbClr val="F26B43"/>
          </p15:clr>
        </p15:guide>
        <p15:guide id="6" orient="horz" pos="768" userDrawn="1">
          <p15:clr>
            <a:srgbClr val="F26B43"/>
          </p15:clr>
        </p15:guide>
        <p15:guide id="7" orient="horz" pos="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41"/>
            </p:custDataLst>
            <p:extLst>
              <p:ext uri="{D42A27DB-BD31-4B8C-83A1-F6EECF244321}">
                <p14:modId xmlns:p14="http://schemas.microsoft.com/office/powerpoint/2010/main" val="1332613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21" imgH="423" progId="TCLayout.ActiveDocument.1">
                  <p:embed/>
                </p:oleObj>
              </mc:Choice>
              <mc:Fallback>
                <p:oleObj name="think-cell Slide" r:id="rId42" imgW="421" imgH="423" progId="TCLayout.ActiveDocument.1">
                  <p:embed/>
                  <p:pic>
                    <p:nvPicPr>
                      <p:cNvPr id="5" name="Object 4" hidden="1"/>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6" name="Freeform 5"/>
          <p:cNvSpPr>
            <a:spLocks/>
          </p:cNvSpPr>
          <p:nvPr/>
        </p:nvSpPr>
        <p:spPr bwMode="auto">
          <a:xfrm>
            <a:off x="28" y="6451623"/>
            <a:ext cx="9663115" cy="415925"/>
          </a:xfrm>
          <a:custGeom>
            <a:avLst/>
            <a:gdLst>
              <a:gd name="T0" fmla="*/ 0 w 10136"/>
              <a:gd name="T1" fmla="*/ 0 h 431"/>
              <a:gd name="T2" fmla="*/ 0 w 10136"/>
              <a:gd name="T3" fmla="*/ 0 h 431"/>
              <a:gd name="T4" fmla="*/ 2 w 10136"/>
              <a:gd name="T5" fmla="*/ 431 h 431"/>
              <a:gd name="T6" fmla="*/ 9979 w 10136"/>
              <a:gd name="T7" fmla="*/ 431 h 431"/>
              <a:gd name="T8" fmla="*/ 10136 w 10136"/>
              <a:gd name="T9" fmla="*/ 0 h 431"/>
              <a:gd name="T10" fmla="*/ 0 w 10136"/>
              <a:gd name="T11" fmla="*/ 0 h 431"/>
            </a:gdLst>
            <a:ahLst/>
            <a:cxnLst>
              <a:cxn ang="0">
                <a:pos x="T0" y="T1"/>
              </a:cxn>
              <a:cxn ang="0">
                <a:pos x="T2" y="T3"/>
              </a:cxn>
              <a:cxn ang="0">
                <a:pos x="T4" y="T5"/>
              </a:cxn>
              <a:cxn ang="0">
                <a:pos x="T6" y="T7"/>
              </a:cxn>
              <a:cxn ang="0">
                <a:pos x="T8" y="T9"/>
              </a:cxn>
              <a:cxn ang="0">
                <a:pos x="T10" y="T11"/>
              </a:cxn>
            </a:cxnLst>
            <a:rect l="0" t="0" r="r" b="b"/>
            <a:pathLst>
              <a:path w="10136" h="431">
                <a:moveTo>
                  <a:pt x="0" y="0"/>
                </a:moveTo>
                <a:lnTo>
                  <a:pt x="0" y="0"/>
                </a:lnTo>
                <a:lnTo>
                  <a:pt x="2" y="431"/>
                </a:lnTo>
                <a:lnTo>
                  <a:pt x="9979" y="431"/>
                </a:lnTo>
                <a:lnTo>
                  <a:pt x="10136" y="0"/>
                </a:lnTo>
                <a:lnTo>
                  <a:pt x="0" y="0"/>
                </a:lnTo>
                <a:close/>
              </a:path>
            </a:pathLst>
          </a:custGeom>
          <a:solidFill>
            <a:srgbClr val="AA1616"/>
          </a:solidFill>
          <a:ln w="0">
            <a:noFill/>
            <a:prstDash val="solid"/>
            <a:round/>
            <a:headEnd/>
            <a:tailEnd/>
          </a:ln>
        </p:spPr>
        <p:txBody>
          <a:bodyPr vert="horz" wrap="square" lIns="68562" tIns="34283" rIns="68562" bIns="34283" numCol="1" anchor="t" anchorCtr="0" compatLnSpc="1">
            <a:prstTxWarp prst="textNoShape">
              <a:avLst/>
            </a:prstTxWarp>
          </a:bodyPr>
          <a:lstStyle/>
          <a:p>
            <a:endParaRPr lang="en-US"/>
          </a:p>
        </p:txBody>
      </p:sp>
      <p:sp>
        <p:nvSpPr>
          <p:cNvPr id="7" name="Freeform 6"/>
          <p:cNvSpPr>
            <a:spLocks/>
          </p:cNvSpPr>
          <p:nvPr/>
        </p:nvSpPr>
        <p:spPr bwMode="auto">
          <a:xfrm>
            <a:off x="9607576" y="6451623"/>
            <a:ext cx="2590801" cy="415925"/>
          </a:xfrm>
          <a:custGeom>
            <a:avLst/>
            <a:gdLst>
              <a:gd name="T0" fmla="*/ 157 w 2718"/>
              <a:gd name="T1" fmla="*/ 0 h 431"/>
              <a:gd name="T2" fmla="*/ 157 w 2718"/>
              <a:gd name="T3" fmla="*/ 0 h 431"/>
              <a:gd name="T4" fmla="*/ 0 w 2718"/>
              <a:gd name="T5" fmla="*/ 431 h 431"/>
              <a:gd name="T6" fmla="*/ 2718 w 2718"/>
              <a:gd name="T7" fmla="*/ 431 h 431"/>
              <a:gd name="T8" fmla="*/ 2718 w 2718"/>
              <a:gd name="T9" fmla="*/ 0 h 431"/>
              <a:gd name="T10" fmla="*/ 157 w 2718"/>
              <a:gd name="T11" fmla="*/ 0 h 431"/>
            </a:gdLst>
            <a:ahLst/>
            <a:cxnLst>
              <a:cxn ang="0">
                <a:pos x="T0" y="T1"/>
              </a:cxn>
              <a:cxn ang="0">
                <a:pos x="T2" y="T3"/>
              </a:cxn>
              <a:cxn ang="0">
                <a:pos x="T4" y="T5"/>
              </a:cxn>
              <a:cxn ang="0">
                <a:pos x="T6" y="T7"/>
              </a:cxn>
              <a:cxn ang="0">
                <a:pos x="T8" y="T9"/>
              </a:cxn>
              <a:cxn ang="0">
                <a:pos x="T10" y="T11"/>
              </a:cxn>
            </a:cxnLst>
            <a:rect l="0" t="0" r="r" b="b"/>
            <a:pathLst>
              <a:path w="2718" h="431">
                <a:moveTo>
                  <a:pt x="157" y="0"/>
                </a:moveTo>
                <a:lnTo>
                  <a:pt x="157" y="0"/>
                </a:lnTo>
                <a:lnTo>
                  <a:pt x="0" y="431"/>
                </a:lnTo>
                <a:lnTo>
                  <a:pt x="2718" y="431"/>
                </a:lnTo>
                <a:lnTo>
                  <a:pt x="2718" y="0"/>
                </a:lnTo>
                <a:lnTo>
                  <a:pt x="157" y="0"/>
                </a:lnTo>
                <a:close/>
              </a:path>
            </a:pathLst>
          </a:custGeom>
          <a:solidFill>
            <a:srgbClr val="AA1616"/>
          </a:solidFill>
          <a:ln w="0">
            <a:noFill/>
            <a:prstDash val="solid"/>
            <a:round/>
            <a:headEnd/>
            <a:tailEnd/>
          </a:ln>
        </p:spPr>
        <p:txBody>
          <a:bodyPr vert="horz" wrap="square" lIns="68562" tIns="34283" rIns="68562" bIns="34283" numCol="1" anchor="t" anchorCtr="0" compatLnSpc="1">
            <a:prstTxWarp prst="textNoShape">
              <a:avLst/>
            </a:prstTxWarp>
          </a:bodyPr>
          <a:lstStyle/>
          <a:p>
            <a:endParaRPr lang="en-US"/>
          </a:p>
        </p:txBody>
      </p:sp>
      <p:sp>
        <p:nvSpPr>
          <p:cNvPr id="2" name="Title Placeholder 1"/>
          <p:cNvSpPr>
            <a:spLocks noGrp="1"/>
          </p:cNvSpPr>
          <p:nvPr>
            <p:ph type="title"/>
          </p:nvPr>
        </p:nvSpPr>
        <p:spPr>
          <a:xfrm>
            <a:off x="609480" y="410741"/>
            <a:ext cx="10969943" cy="830860"/>
          </a:xfrm>
          <a:prstGeom prst="rect">
            <a:avLst/>
          </a:prstGeom>
        </p:spPr>
        <p:txBody>
          <a:bodyPr vert="horz" lIns="108018" tIns="54009" rIns="108018" bIns="54009"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480" y="1270667"/>
            <a:ext cx="10969943" cy="5029200"/>
          </a:xfrm>
          <a:prstGeom prst="rect">
            <a:avLst/>
          </a:prstGeom>
        </p:spPr>
        <p:txBody>
          <a:bodyPr vert="horz" lIns="108018" tIns="54009" rIns="108018" bIns="5400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Box 5"/>
          <p:cNvSpPr txBox="1">
            <a:spLocks noChangeArrowheads="1"/>
          </p:cNvSpPr>
          <p:nvPr/>
        </p:nvSpPr>
        <p:spPr bwMode="auto">
          <a:xfrm>
            <a:off x="609441" y="6581164"/>
            <a:ext cx="4841939" cy="11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fld id="{96EF90BD-DD3F-41AB-AFB7-43AE4940ED43}" type="slidenum">
              <a:rPr lang="en-US" sz="752" smtClean="0">
                <a:solidFill>
                  <a:srgbClr val="FFFFFF"/>
                </a:solidFill>
                <a:latin typeface="Arial"/>
                <a:ea typeface="Roboto" pitchFamily="2" charset="0"/>
              </a:rPr>
              <a:pPr fontAlgn="auto">
                <a:spcBef>
                  <a:spcPts val="0"/>
                </a:spcBef>
                <a:spcAft>
                  <a:spcPts val="0"/>
                </a:spcAft>
                <a:defRPr/>
              </a:pPr>
              <a:t>‹#›</a:t>
            </a:fld>
            <a:r>
              <a:rPr lang="en-US" sz="752" dirty="0">
                <a:solidFill>
                  <a:srgbClr val="FFFFFF"/>
                </a:solidFill>
                <a:latin typeface="Arial"/>
                <a:ea typeface="Roboto" pitchFamily="2" charset="0"/>
              </a:rPr>
              <a:t>    © 2020 Conifer Health Solutions, LLC. All rights reserved.</a:t>
            </a:r>
          </a:p>
        </p:txBody>
      </p:sp>
      <p:pic>
        <p:nvPicPr>
          <p:cNvPr id="10" name="Picture 2"/>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0363224" y="6526416"/>
            <a:ext cx="1233487" cy="27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a:spLocks/>
          </p:cNvSpPr>
          <p:nvPr userDrawn="1"/>
        </p:nvSpPr>
        <p:spPr bwMode="auto">
          <a:xfrm>
            <a:off x="28" y="6451623"/>
            <a:ext cx="9663115" cy="415925"/>
          </a:xfrm>
          <a:custGeom>
            <a:avLst/>
            <a:gdLst>
              <a:gd name="T0" fmla="*/ 0 w 10136"/>
              <a:gd name="T1" fmla="*/ 0 h 431"/>
              <a:gd name="T2" fmla="*/ 0 w 10136"/>
              <a:gd name="T3" fmla="*/ 0 h 431"/>
              <a:gd name="T4" fmla="*/ 2 w 10136"/>
              <a:gd name="T5" fmla="*/ 431 h 431"/>
              <a:gd name="T6" fmla="*/ 9979 w 10136"/>
              <a:gd name="T7" fmla="*/ 431 h 431"/>
              <a:gd name="T8" fmla="*/ 10136 w 10136"/>
              <a:gd name="T9" fmla="*/ 0 h 431"/>
              <a:gd name="T10" fmla="*/ 0 w 10136"/>
              <a:gd name="T11" fmla="*/ 0 h 431"/>
            </a:gdLst>
            <a:ahLst/>
            <a:cxnLst>
              <a:cxn ang="0">
                <a:pos x="T0" y="T1"/>
              </a:cxn>
              <a:cxn ang="0">
                <a:pos x="T2" y="T3"/>
              </a:cxn>
              <a:cxn ang="0">
                <a:pos x="T4" y="T5"/>
              </a:cxn>
              <a:cxn ang="0">
                <a:pos x="T6" y="T7"/>
              </a:cxn>
              <a:cxn ang="0">
                <a:pos x="T8" y="T9"/>
              </a:cxn>
              <a:cxn ang="0">
                <a:pos x="T10" y="T11"/>
              </a:cxn>
            </a:cxnLst>
            <a:rect l="0" t="0" r="r" b="b"/>
            <a:pathLst>
              <a:path w="10136" h="431">
                <a:moveTo>
                  <a:pt x="0" y="0"/>
                </a:moveTo>
                <a:lnTo>
                  <a:pt x="0" y="0"/>
                </a:lnTo>
                <a:lnTo>
                  <a:pt x="2" y="431"/>
                </a:lnTo>
                <a:lnTo>
                  <a:pt x="9979" y="431"/>
                </a:lnTo>
                <a:lnTo>
                  <a:pt x="10136" y="0"/>
                </a:lnTo>
                <a:lnTo>
                  <a:pt x="0" y="0"/>
                </a:lnTo>
                <a:close/>
              </a:path>
            </a:pathLst>
          </a:custGeom>
          <a:solidFill>
            <a:srgbClr val="AA1616"/>
          </a:solidFill>
          <a:ln w="0">
            <a:noFill/>
            <a:prstDash val="solid"/>
            <a:round/>
            <a:headEnd/>
            <a:tailEnd/>
          </a:ln>
        </p:spPr>
        <p:txBody>
          <a:bodyPr vert="horz" wrap="square" lIns="68581" tIns="34290" rIns="68581" bIns="34290" numCol="1" anchor="t" anchorCtr="0" compatLnSpc="1">
            <a:prstTxWarp prst="textNoShape">
              <a:avLst/>
            </a:prstTxWarp>
          </a:bodyPr>
          <a:lstStyle/>
          <a:p>
            <a:endParaRPr lang="en-US"/>
          </a:p>
        </p:txBody>
      </p:sp>
      <p:sp>
        <p:nvSpPr>
          <p:cNvPr id="11" name="Freeform 10"/>
          <p:cNvSpPr>
            <a:spLocks/>
          </p:cNvSpPr>
          <p:nvPr userDrawn="1"/>
        </p:nvSpPr>
        <p:spPr bwMode="auto">
          <a:xfrm>
            <a:off x="9607576" y="6451623"/>
            <a:ext cx="2590801" cy="415925"/>
          </a:xfrm>
          <a:custGeom>
            <a:avLst/>
            <a:gdLst>
              <a:gd name="T0" fmla="*/ 157 w 2718"/>
              <a:gd name="T1" fmla="*/ 0 h 431"/>
              <a:gd name="T2" fmla="*/ 157 w 2718"/>
              <a:gd name="T3" fmla="*/ 0 h 431"/>
              <a:gd name="T4" fmla="*/ 0 w 2718"/>
              <a:gd name="T5" fmla="*/ 431 h 431"/>
              <a:gd name="T6" fmla="*/ 2718 w 2718"/>
              <a:gd name="T7" fmla="*/ 431 h 431"/>
              <a:gd name="T8" fmla="*/ 2718 w 2718"/>
              <a:gd name="T9" fmla="*/ 0 h 431"/>
              <a:gd name="T10" fmla="*/ 157 w 2718"/>
              <a:gd name="T11" fmla="*/ 0 h 431"/>
            </a:gdLst>
            <a:ahLst/>
            <a:cxnLst>
              <a:cxn ang="0">
                <a:pos x="T0" y="T1"/>
              </a:cxn>
              <a:cxn ang="0">
                <a:pos x="T2" y="T3"/>
              </a:cxn>
              <a:cxn ang="0">
                <a:pos x="T4" y="T5"/>
              </a:cxn>
              <a:cxn ang="0">
                <a:pos x="T6" y="T7"/>
              </a:cxn>
              <a:cxn ang="0">
                <a:pos x="T8" y="T9"/>
              </a:cxn>
              <a:cxn ang="0">
                <a:pos x="T10" y="T11"/>
              </a:cxn>
            </a:cxnLst>
            <a:rect l="0" t="0" r="r" b="b"/>
            <a:pathLst>
              <a:path w="2718" h="431">
                <a:moveTo>
                  <a:pt x="157" y="0"/>
                </a:moveTo>
                <a:lnTo>
                  <a:pt x="157" y="0"/>
                </a:lnTo>
                <a:lnTo>
                  <a:pt x="0" y="431"/>
                </a:lnTo>
                <a:lnTo>
                  <a:pt x="2718" y="431"/>
                </a:lnTo>
                <a:lnTo>
                  <a:pt x="2718" y="0"/>
                </a:lnTo>
                <a:lnTo>
                  <a:pt x="157" y="0"/>
                </a:lnTo>
                <a:close/>
              </a:path>
            </a:pathLst>
          </a:custGeom>
          <a:solidFill>
            <a:srgbClr val="AA1616"/>
          </a:solidFill>
          <a:ln w="0">
            <a:noFill/>
            <a:prstDash val="solid"/>
            <a:round/>
            <a:headEnd/>
            <a:tailEnd/>
          </a:ln>
        </p:spPr>
        <p:txBody>
          <a:bodyPr vert="horz" wrap="square" lIns="68581" tIns="34290" rIns="68581" bIns="34290" numCol="1" anchor="t" anchorCtr="0" compatLnSpc="1">
            <a:prstTxWarp prst="textNoShape">
              <a:avLst/>
            </a:prstTxWarp>
          </a:bodyPr>
          <a:lstStyle/>
          <a:p>
            <a:endParaRPr lang="en-US"/>
          </a:p>
        </p:txBody>
      </p:sp>
      <p:sp>
        <p:nvSpPr>
          <p:cNvPr id="12" name="Text Box 5"/>
          <p:cNvSpPr txBox="1">
            <a:spLocks noChangeArrowheads="1"/>
          </p:cNvSpPr>
          <p:nvPr userDrawn="1"/>
        </p:nvSpPr>
        <p:spPr bwMode="auto">
          <a:xfrm>
            <a:off x="609441" y="6581164"/>
            <a:ext cx="4841939" cy="11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fld id="{96EF90BD-DD3F-41AB-AFB7-43AE4940ED43}" type="slidenum">
              <a:rPr lang="en-US" sz="752" smtClean="0">
                <a:solidFill>
                  <a:srgbClr val="FFFFFF"/>
                </a:solidFill>
                <a:latin typeface="Arial"/>
                <a:ea typeface="Roboto" pitchFamily="2" charset="0"/>
              </a:rPr>
              <a:pPr fontAlgn="auto">
                <a:spcBef>
                  <a:spcPts val="0"/>
                </a:spcBef>
                <a:spcAft>
                  <a:spcPts val="0"/>
                </a:spcAft>
                <a:defRPr/>
              </a:pPr>
              <a:t>‹#›</a:t>
            </a:fld>
            <a:r>
              <a:rPr lang="en-US" sz="752" dirty="0">
                <a:solidFill>
                  <a:srgbClr val="FFFFFF"/>
                </a:solidFill>
                <a:latin typeface="Arial"/>
                <a:ea typeface="Roboto" pitchFamily="2" charset="0"/>
              </a:rPr>
              <a:t>    © 2020 Conifer Health Solutions, LLC. All rights reserved.</a:t>
            </a:r>
          </a:p>
        </p:txBody>
      </p:sp>
      <p:pic>
        <p:nvPicPr>
          <p:cNvPr id="13" name="Picture 2"/>
          <p:cNvPicPr>
            <a:picLocks noChangeAspect="1" noChangeArrowheads="1"/>
          </p:cNvPicPr>
          <p:nvPr userDrawn="1"/>
        </p:nvPicPr>
        <p:blipFill>
          <a:blip r:embed="rId44" cstate="print">
            <a:extLst>
              <a:ext uri="{28A0092B-C50C-407E-A947-70E740481C1C}">
                <a14:useLocalDpi xmlns:a14="http://schemas.microsoft.com/office/drawing/2010/main" val="0"/>
              </a:ext>
            </a:extLst>
          </a:blip>
          <a:srcRect/>
          <a:stretch>
            <a:fillRect/>
          </a:stretch>
        </p:blipFill>
        <p:spPr bwMode="auto">
          <a:xfrm>
            <a:off x="10363224" y="6526416"/>
            <a:ext cx="1233487" cy="27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8829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 id="2147484130" r:id="rId18"/>
    <p:sldLayoutId id="2147484131" r:id="rId19"/>
    <p:sldLayoutId id="2147484132" r:id="rId20"/>
    <p:sldLayoutId id="2147484133" r:id="rId21"/>
    <p:sldLayoutId id="2147484134" r:id="rId22"/>
    <p:sldLayoutId id="2147484135" r:id="rId23"/>
    <p:sldLayoutId id="2147484136" r:id="rId24"/>
    <p:sldLayoutId id="2147484137" r:id="rId25"/>
    <p:sldLayoutId id="2147484138" r:id="rId26"/>
    <p:sldLayoutId id="2147484139" r:id="rId27"/>
    <p:sldLayoutId id="2147484140" r:id="rId28"/>
    <p:sldLayoutId id="2147484141" r:id="rId29"/>
    <p:sldLayoutId id="2147484142" r:id="rId30"/>
    <p:sldLayoutId id="2147484143" r:id="rId31"/>
    <p:sldLayoutId id="2147484144" r:id="rId32"/>
    <p:sldLayoutId id="2147484145" r:id="rId33"/>
    <p:sldLayoutId id="2147484146" r:id="rId34"/>
    <p:sldLayoutId id="2147484147" r:id="rId35"/>
    <p:sldLayoutId id="2147484148" r:id="rId36"/>
    <p:sldLayoutId id="2147484149" r:id="rId37"/>
    <p:sldLayoutId id="2147484150" r:id="rId38"/>
    <p:sldLayoutId id="2147484151" r:id="rId39"/>
  </p:sldLayoutIdLst>
  <p:txStyles>
    <p:titleStyle>
      <a:lvl1pPr algn="l" defTabSz="809799" rtl="0" eaLnBrk="1" latinLnBrk="0" hangingPunct="1">
        <a:spcBef>
          <a:spcPct val="0"/>
        </a:spcBef>
        <a:buNone/>
        <a:defRPr sz="2099" b="1" kern="1200">
          <a:solidFill>
            <a:schemeClr val="bg2"/>
          </a:solidFill>
          <a:latin typeface="+mj-lt"/>
          <a:ea typeface="Roboto Medium" pitchFamily="2" charset="0"/>
          <a:cs typeface="Arial" panose="020B0604020202020204" pitchFamily="34" charset="0"/>
        </a:defRPr>
      </a:lvl1pPr>
    </p:titleStyle>
    <p:bodyStyle>
      <a:lvl1pPr marL="206668" indent="-206668" algn="l" defTabSz="809799" rtl="0" eaLnBrk="1" latinLnBrk="0" hangingPunct="1">
        <a:spcBef>
          <a:spcPts val="709"/>
        </a:spcBef>
        <a:buClr>
          <a:schemeClr val="bg1">
            <a:lumMod val="50000"/>
          </a:schemeClr>
        </a:buClr>
        <a:buFont typeface="Wingdings" panose="05000000000000000000" pitchFamily="2" charset="2"/>
        <a:buChar char="§"/>
        <a:defRPr sz="1800" kern="1200">
          <a:solidFill>
            <a:schemeClr val="tx1">
              <a:lumMod val="90000"/>
              <a:lumOff val="10000"/>
            </a:schemeClr>
          </a:solidFill>
          <a:latin typeface="+mj-lt"/>
          <a:ea typeface="Roboto" pitchFamily="2" charset="0"/>
          <a:cs typeface="Arial" panose="020B0604020202020204" pitchFamily="34" charset="0"/>
        </a:defRPr>
      </a:lvl1pPr>
      <a:lvl2pPr marL="404900" indent="-198232" algn="l" defTabSz="809799" rtl="0" eaLnBrk="1" latinLnBrk="0" hangingPunct="1">
        <a:spcBef>
          <a:spcPts val="709"/>
        </a:spcBef>
        <a:buClr>
          <a:schemeClr val="bg1">
            <a:lumMod val="50000"/>
          </a:schemeClr>
        </a:buClr>
        <a:buFont typeface="Wingdings" charset="2"/>
        <a:buChar char="§"/>
        <a:defRPr sz="1575" kern="1200">
          <a:solidFill>
            <a:schemeClr val="tx1">
              <a:lumMod val="90000"/>
              <a:lumOff val="10000"/>
            </a:schemeClr>
          </a:solidFill>
          <a:latin typeface="+mj-lt"/>
          <a:ea typeface="Roboto" pitchFamily="2" charset="0"/>
          <a:cs typeface="Arial" panose="020B0604020202020204" pitchFamily="34" charset="0"/>
        </a:defRPr>
      </a:lvl2pPr>
      <a:lvl3pPr marL="611566" indent="-206668" algn="l" defTabSz="809799" rtl="0" eaLnBrk="1" latinLnBrk="0" hangingPunct="1">
        <a:spcBef>
          <a:spcPts val="709"/>
        </a:spcBef>
        <a:buClr>
          <a:schemeClr val="bg1">
            <a:lumMod val="50000"/>
          </a:schemeClr>
        </a:buClr>
        <a:buFont typeface="Wingdings" panose="05000000000000000000" pitchFamily="2" charset="2"/>
        <a:buChar char="§"/>
        <a:defRPr sz="1425" kern="1200">
          <a:solidFill>
            <a:schemeClr val="tx1">
              <a:lumMod val="90000"/>
              <a:lumOff val="10000"/>
            </a:schemeClr>
          </a:solidFill>
          <a:latin typeface="+mj-lt"/>
          <a:ea typeface="Roboto" pitchFamily="2" charset="0"/>
          <a:cs typeface="Arial" panose="020B0604020202020204" pitchFamily="34" charset="0"/>
        </a:defRPr>
      </a:lvl3pPr>
      <a:lvl4pPr marL="809799" indent="-198232" algn="l" defTabSz="809799" rtl="0" eaLnBrk="1" latinLnBrk="0" hangingPunct="1">
        <a:spcBef>
          <a:spcPts val="709"/>
        </a:spcBef>
        <a:buClr>
          <a:schemeClr val="bg1">
            <a:lumMod val="50000"/>
          </a:schemeClr>
        </a:buClr>
        <a:buFont typeface="Wingdings" charset="2"/>
        <a:buChar char="§"/>
        <a:defRPr sz="1200" kern="1200">
          <a:solidFill>
            <a:schemeClr val="tx1">
              <a:lumMod val="90000"/>
              <a:lumOff val="10000"/>
            </a:schemeClr>
          </a:solidFill>
          <a:latin typeface="+mj-lt"/>
          <a:ea typeface="Roboto" pitchFamily="2" charset="0"/>
          <a:cs typeface="Arial" panose="020B0604020202020204" pitchFamily="34" charset="0"/>
        </a:defRPr>
      </a:lvl4pPr>
      <a:lvl5pPr marL="1016462" indent="-206668" algn="l" defTabSz="809799" rtl="0" eaLnBrk="1" latinLnBrk="0" hangingPunct="1">
        <a:spcBef>
          <a:spcPts val="709"/>
        </a:spcBef>
        <a:buClr>
          <a:schemeClr val="bg1">
            <a:lumMod val="50000"/>
          </a:schemeClr>
        </a:buClr>
        <a:buFont typeface="Wingdings" panose="05000000000000000000" pitchFamily="2" charset="2"/>
        <a:buChar char="§"/>
        <a:defRPr sz="1200" kern="1200">
          <a:solidFill>
            <a:schemeClr val="tx1">
              <a:lumMod val="90000"/>
              <a:lumOff val="10000"/>
            </a:schemeClr>
          </a:solidFill>
          <a:latin typeface="+mj-lt"/>
          <a:ea typeface="Roboto" pitchFamily="2" charset="0"/>
          <a:cs typeface="Arial" panose="020B0604020202020204" pitchFamily="34" charset="0"/>
        </a:defRPr>
      </a:lvl5pPr>
      <a:lvl6pPr marL="2226938" indent="-202450" algn="l" defTabSz="809799"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31835" indent="-202450" algn="l" defTabSz="809799"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36736" indent="-202450" algn="l" defTabSz="809799"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41627" indent="-202450" algn="l" defTabSz="809799"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09799" rtl="0" eaLnBrk="1" latinLnBrk="0" hangingPunct="1">
        <a:defRPr sz="1575" kern="1200">
          <a:solidFill>
            <a:schemeClr val="tx1"/>
          </a:solidFill>
          <a:latin typeface="+mn-lt"/>
          <a:ea typeface="+mn-ea"/>
          <a:cs typeface="+mn-cs"/>
        </a:defRPr>
      </a:lvl1pPr>
      <a:lvl2pPr marL="404900" algn="l" defTabSz="809799" rtl="0" eaLnBrk="1" latinLnBrk="0" hangingPunct="1">
        <a:defRPr sz="1575" kern="1200">
          <a:solidFill>
            <a:schemeClr val="tx1"/>
          </a:solidFill>
          <a:latin typeface="+mn-lt"/>
          <a:ea typeface="+mn-ea"/>
          <a:cs typeface="+mn-cs"/>
        </a:defRPr>
      </a:lvl2pPr>
      <a:lvl3pPr marL="809799" algn="l" defTabSz="809799" rtl="0" eaLnBrk="1" latinLnBrk="0" hangingPunct="1">
        <a:defRPr sz="1575" kern="1200">
          <a:solidFill>
            <a:schemeClr val="tx1"/>
          </a:solidFill>
          <a:latin typeface="+mn-lt"/>
          <a:ea typeface="+mn-ea"/>
          <a:cs typeface="+mn-cs"/>
        </a:defRPr>
      </a:lvl3pPr>
      <a:lvl4pPr marL="1214694" algn="l" defTabSz="809799" rtl="0" eaLnBrk="1" latinLnBrk="0" hangingPunct="1">
        <a:defRPr sz="1575" kern="1200">
          <a:solidFill>
            <a:schemeClr val="tx1"/>
          </a:solidFill>
          <a:latin typeface="+mn-lt"/>
          <a:ea typeface="+mn-ea"/>
          <a:cs typeface="+mn-cs"/>
        </a:defRPr>
      </a:lvl4pPr>
      <a:lvl5pPr marL="1619592" algn="l" defTabSz="809799" rtl="0" eaLnBrk="1" latinLnBrk="0" hangingPunct="1">
        <a:defRPr sz="1575" kern="1200">
          <a:solidFill>
            <a:schemeClr val="tx1"/>
          </a:solidFill>
          <a:latin typeface="+mn-lt"/>
          <a:ea typeface="+mn-ea"/>
          <a:cs typeface="+mn-cs"/>
        </a:defRPr>
      </a:lvl5pPr>
      <a:lvl6pPr marL="2024488" algn="l" defTabSz="809799" rtl="0" eaLnBrk="1" latinLnBrk="0" hangingPunct="1">
        <a:defRPr sz="1575" kern="1200">
          <a:solidFill>
            <a:schemeClr val="tx1"/>
          </a:solidFill>
          <a:latin typeface="+mn-lt"/>
          <a:ea typeface="+mn-ea"/>
          <a:cs typeface="+mn-cs"/>
        </a:defRPr>
      </a:lvl6pPr>
      <a:lvl7pPr marL="2429385" algn="l" defTabSz="809799" rtl="0" eaLnBrk="1" latinLnBrk="0" hangingPunct="1">
        <a:defRPr sz="1575" kern="1200">
          <a:solidFill>
            <a:schemeClr val="tx1"/>
          </a:solidFill>
          <a:latin typeface="+mn-lt"/>
          <a:ea typeface="+mn-ea"/>
          <a:cs typeface="+mn-cs"/>
        </a:defRPr>
      </a:lvl7pPr>
      <a:lvl8pPr marL="2834283" algn="l" defTabSz="809799" rtl="0" eaLnBrk="1" latinLnBrk="0" hangingPunct="1">
        <a:defRPr sz="1575" kern="1200">
          <a:solidFill>
            <a:schemeClr val="tx1"/>
          </a:solidFill>
          <a:latin typeface="+mn-lt"/>
          <a:ea typeface="+mn-ea"/>
          <a:cs typeface="+mn-cs"/>
        </a:defRPr>
      </a:lvl8pPr>
      <a:lvl9pPr marL="3239182" algn="l" defTabSz="809799" rtl="0" eaLnBrk="1" latinLnBrk="0" hangingPunct="1">
        <a:defRPr sz="1575"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3984">
          <p15:clr>
            <a:srgbClr val="F26B43"/>
          </p15:clr>
        </p15:guide>
        <p15:guide id="1" pos="7295">
          <p15:clr>
            <a:srgbClr val="F26B43"/>
          </p15:clr>
        </p15:guide>
        <p15:guide id="2" pos="3840">
          <p15:clr>
            <a:srgbClr val="F26B43"/>
          </p15:clr>
        </p15:guide>
        <p15:guide id="3" pos="7297">
          <p15:clr>
            <a:srgbClr val="F26B43"/>
          </p15:clr>
        </p15:guide>
        <p15:guide id="5" pos="383">
          <p15:clr>
            <a:srgbClr val="F26B43"/>
          </p15:clr>
        </p15:guide>
        <p15:guide id="6" orient="horz" pos="264">
          <p15:clr>
            <a:srgbClr val="F26B43"/>
          </p15:clr>
        </p15:guide>
        <p15:guide id="7" orient="horz" pos="768">
          <p15:clr>
            <a:srgbClr val="F26B43"/>
          </p15:clr>
        </p15:guide>
        <p15:guide id="8" orient="horz" pos="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0"/>
            </p:custDataLst>
            <p:extLst>
              <p:ext uri="{D42A27DB-BD31-4B8C-83A1-F6EECF244321}">
                <p14:modId xmlns:p14="http://schemas.microsoft.com/office/powerpoint/2010/main" val="3899268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21" imgH="423" progId="TCLayout.ActiveDocument.1">
                  <p:embed/>
                </p:oleObj>
              </mc:Choice>
              <mc:Fallback>
                <p:oleObj name="think-cell Slide" r:id="rId21" imgW="421" imgH="423" progId="TCLayout.ActiveDocument.1">
                  <p:embed/>
                  <p:pic>
                    <p:nvPicPr>
                      <p:cNvPr id="5" name="Object 4"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Freeform 5"/>
          <p:cNvSpPr>
            <a:spLocks/>
          </p:cNvSpPr>
          <p:nvPr userDrawn="1"/>
        </p:nvSpPr>
        <p:spPr bwMode="auto">
          <a:xfrm>
            <a:off x="1" y="6451601"/>
            <a:ext cx="9663113" cy="415925"/>
          </a:xfrm>
          <a:custGeom>
            <a:avLst/>
            <a:gdLst>
              <a:gd name="T0" fmla="*/ 0 w 10136"/>
              <a:gd name="T1" fmla="*/ 0 h 431"/>
              <a:gd name="T2" fmla="*/ 0 w 10136"/>
              <a:gd name="T3" fmla="*/ 0 h 431"/>
              <a:gd name="T4" fmla="*/ 2 w 10136"/>
              <a:gd name="T5" fmla="*/ 431 h 431"/>
              <a:gd name="T6" fmla="*/ 9979 w 10136"/>
              <a:gd name="T7" fmla="*/ 431 h 431"/>
              <a:gd name="T8" fmla="*/ 10136 w 10136"/>
              <a:gd name="T9" fmla="*/ 0 h 431"/>
              <a:gd name="T10" fmla="*/ 0 w 10136"/>
              <a:gd name="T11" fmla="*/ 0 h 431"/>
            </a:gdLst>
            <a:ahLst/>
            <a:cxnLst>
              <a:cxn ang="0">
                <a:pos x="T0" y="T1"/>
              </a:cxn>
              <a:cxn ang="0">
                <a:pos x="T2" y="T3"/>
              </a:cxn>
              <a:cxn ang="0">
                <a:pos x="T4" y="T5"/>
              </a:cxn>
              <a:cxn ang="0">
                <a:pos x="T6" y="T7"/>
              </a:cxn>
              <a:cxn ang="0">
                <a:pos x="T8" y="T9"/>
              </a:cxn>
              <a:cxn ang="0">
                <a:pos x="T10" y="T11"/>
              </a:cxn>
            </a:cxnLst>
            <a:rect l="0" t="0" r="r" b="b"/>
            <a:pathLst>
              <a:path w="10136" h="431">
                <a:moveTo>
                  <a:pt x="0" y="0"/>
                </a:moveTo>
                <a:lnTo>
                  <a:pt x="0" y="0"/>
                </a:lnTo>
                <a:lnTo>
                  <a:pt x="2" y="431"/>
                </a:lnTo>
                <a:lnTo>
                  <a:pt x="9979" y="431"/>
                </a:lnTo>
                <a:lnTo>
                  <a:pt x="10136" y="0"/>
                </a:lnTo>
                <a:lnTo>
                  <a:pt x="0" y="0"/>
                </a:lnTo>
                <a:close/>
              </a:path>
            </a:pathLst>
          </a:custGeom>
          <a:solidFill>
            <a:srgbClr val="AA161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userDrawn="1"/>
        </p:nvSpPr>
        <p:spPr bwMode="auto">
          <a:xfrm>
            <a:off x="9607550" y="6451601"/>
            <a:ext cx="2590801" cy="415925"/>
          </a:xfrm>
          <a:custGeom>
            <a:avLst/>
            <a:gdLst>
              <a:gd name="T0" fmla="*/ 157 w 2718"/>
              <a:gd name="T1" fmla="*/ 0 h 431"/>
              <a:gd name="T2" fmla="*/ 157 w 2718"/>
              <a:gd name="T3" fmla="*/ 0 h 431"/>
              <a:gd name="T4" fmla="*/ 0 w 2718"/>
              <a:gd name="T5" fmla="*/ 431 h 431"/>
              <a:gd name="T6" fmla="*/ 2718 w 2718"/>
              <a:gd name="T7" fmla="*/ 431 h 431"/>
              <a:gd name="T8" fmla="*/ 2718 w 2718"/>
              <a:gd name="T9" fmla="*/ 0 h 431"/>
              <a:gd name="T10" fmla="*/ 157 w 2718"/>
              <a:gd name="T11" fmla="*/ 0 h 431"/>
            </a:gdLst>
            <a:ahLst/>
            <a:cxnLst>
              <a:cxn ang="0">
                <a:pos x="T0" y="T1"/>
              </a:cxn>
              <a:cxn ang="0">
                <a:pos x="T2" y="T3"/>
              </a:cxn>
              <a:cxn ang="0">
                <a:pos x="T4" y="T5"/>
              </a:cxn>
              <a:cxn ang="0">
                <a:pos x="T6" y="T7"/>
              </a:cxn>
              <a:cxn ang="0">
                <a:pos x="T8" y="T9"/>
              </a:cxn>
              <a:cxn ang="0">
                <a:pos x="T10" y="T11"/>
              </a:cxn>
            </a:cxnLst>
            <a:rect l="0" t="0" r="r" b="b"/>
            <a:pathLst>
              <a:path w="2718" h="431">
                <a:moveTo>
                  <a:pt x="157" y="0"/>
                </a:moveTo>
                <a:lnTo>
                  <a:pt x="157" y="0"/>
                </a:lnTo>
                <a:lnTo>
                  <a:pt x="0" y="431"/>
                </a:lnTo>
                <a:lnTo>
                  <a:pt x="2718" y="431"/>
                </a:lnTo>
                <a:lnTo>
                  <a:pt x="2718" y="0"/>
                </a:lnTo>
                <a:lnTo>
                  <a:pt x="157" y="0"/>
                </a:lnTo>
                <a:close/>
              </a:path>
            </a:pathLst>
          </a:custGeom>
          <a:solidFill>
            <a:srgbClr val="AA161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609441" y="410711"/>
            <a:ext cx="10969943" cy="830860"/>
          </a:xfrm>
          <a:prstGeom prst="rect">
            <a:avLst/>
          </a:prstGeom>
        </p:spPr>
        <p:txBody>
          <a:bodyPr vert="horz" lIns="108018" tIns="54009" rIns="108018" bIns="54009" rtlCol="0" anchor="t">
            <a:normAutofit/>
          </a:bodyPr>
          <a:lstStyle/>
          <a:p>
            <a:r>
              <a:rPr lang="en-US" dirty="0"/>
              <a:t>Click to edit Master title style</a:t>
            </a:r>
          </a:p>
        </p:txBody>
      </p:sp>
      <p:sp>
        <p:nvSpPr>
          <p:cNvPr id="3" name="Text Placeholder 2"/>
          <p:cNvSpPr>
            <a:spLocks noGrp="1"/>
          </p:cNvSpPr>
          <p:nvPr>
            <p:ph type="body" idx="1"/>
          </p:nvPr>
        </p:nvSpPr>
        <p:spPr>
          <a:xfrm>
            <a:off x="609441" y="1240524"/>
            <a:ext cx="10969943" cy="4914899"/>
          </a:xfrm>
          <a:prstGeom prst="rect">
            <a:avLst/>
          </a:prstGeom>
        </p:spPr>
        <p:txBody>
          <a:bodyPr vert="horz" lIns="108018" tIns="54009" rIns="108018" bIns="540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Box 5"/>
          <p:cNvSpPr txBox="1">
            <a:spLocks noChangeArrowheads="1"/>
          </p:cNvSpPr>
          <p:nvPr userDrawn="1"/>
        </p:nvSpPr>
        <p:spPr bwMode="auto">
          <a:xfrm>
            <a:off x="609441" y="6581134"/>
            <a:ext cx="48419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fld id="{96EF90BD-DD3F-41AB-AFB7-43AE4940ED43}" type="slidenum">
              <a:rPr lang="en-US" sz="1000" smtClean="0">
                <a:solidFill>
                  <a:srgbClr val="FFFFFF"/>
                </a:solidFill>
                <a:latin typeface="Arial"/>
                <a:ea typeface="Roboto" pitchFamily="2" charset="0"/>
              </a:rPr>
              <a:pPr fontAlgn="auto">
                <a:spcBef>
                  <a:spcPts val="0"/>
                </a:spcBef>
                <a:spcAft>
                  <a:spcPts val="0"/>
                </a:spcAft>
                <a:defRPr/>
              </a:pPr>
              <a:t>‹#›</a:t>
            </a:fld>
            <a:r>
              <a:rPr lang="en-US" sz="1000" dirty="0">
                <a:solidFill>
                  <a:srgbClr val="FFFFFF"/>
                </a:solidFill>
                <a:latin typeface="Arial"/>
                <a:ea typeface="Roboto" pitchFamily="2" charset="0"/>
              </a:rPr>
              <a:t>    © 2020 Conifer Health Solutions, LLC. All rights reserved.</a:t>
            </a:r>
          </a:p>
        </p:txBody>
      </p:sp>
      <p:pic>
        <p:nvPicPr>
          <p:cNvPr id="10" name="Picture 2"/>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0363203" y="6526394"/>
            <a:ext cx="1233485" cy="27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068270"/>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Lst>
  <p:txStyles>
    <p:titleStyle>
      <a:lvl1pPr algn="l" defTabSz="1080182" rtl="0" eaLnBrk="1" latinLnBrk="0" hangingPunct="1">
        <a:spcBef>
          <a:spcPct val="0"/>
        </a:spcBef>
        <a:buNone/>
        <a:defRPr sz="2800" b="1" kern="1200">
          <a:solidFill>
            <a:schemeClr val="bg2"/>
          </a:solidFill>
          <a:latin typeface="+mj-lt"/>
          <a:ea typeface="Roboto Medium" pitchFamily="2" charset="0"/>
          <a:cs typeface="Arial" panose="020B0604020202020204" pitchFamily="34" charset="0"/>
        </a:defRPr>
      </a:lvl1pPr>
    </p:titleStyle>
    <p:bodyStyle>
      <a:lvl1pPr marL="275672" indent="-275672" algn="l" defTabSz="1080182" rtl="0" eaLnBrk="1" latinLnBrk="0" hangingPunct="1">
        <a:spcBef>
          <a:spcPts val="945"/>
        </a:spcBef>
        <a:buClr>
          <a:schemeClr val="bg1">
            <a:lumMod val="50000"/>
          </a:schemeClr>
        </a:buClr>
        <a:buFont typeface="Wingdings" panose="05000000000000000000" pitchFamily="2" charset="2"/>
        <a:buChar char="§"/>
        <a:defRPr sz="2400" kern="1200">
          <a:solidFill>
            <a:schemeClr val="tx1">
              <a:lumMod val="90000"/>
              <a:lumOff val="10000"/>
            </a:schemeClr>
          </a:solidFill>
          <a:latin typeface="+mj-lt"/>
          <a:ea typeface="Roboto" pitchFamily="2" charset="0"/>
          <a:cs typeface="Arial" panose="020B0604020202020204" pitchFamily="34" charset="0"/>
        </a:defRPr>
      </a:lvl1pPr>
      <a:lvl2pPr marL="540091" indent="-264419" algn="l" defTabSz="1080182" rtl="0" eaLnBrk="1" latinLnBrk="0" hangingPunct="1">
        <a:spcBef>
          <a:spcPts val="945"/>
        </a:spcBef>
        <a:buClr>
          <a:schemeClr val="bg1">
            <a:lumMod val="50000"/>
          </a:schemeClr>
        </a:buClr>
        <a:buFont typeface="Wingdings" charset="2"/>
        <a:buChar char="§"/>
        <a:defRPr sz="2100" kern="1200">
          <a:solidFill>
            <a:schemeClr val="tx1">
              <a:lumMod val="90000"/>
              <a:lumOff val="10000"/>
            </a:schemeClr>
          </a:solidFill>
          <a:latin typeface="+mj-lt"/>
          <a:ea typeface="Roboto" pitchFamily="2" charset="0"/>
          <a:cs typeface="Arial" panose="020B0604020202020204" pitchFamily="34" charset="0"/>
        </a:defRPr>
      </a:lvl2pPr>
      <a:lvl3pPr marL="815763" indent="-275672" algn="l" defTabSz="1080182" rtl="0" eaLnBrk="1" latinLnBrk="0" hangingPunct="1">
        <a:spcBef>
          <a:spcPts val="945"/>
        </a:spcBef>
        <a:buClr>
          <a:schemeClr val="bg1">
            <a:lumMod val="50000"/>
          </a:schemeClr>
        </a:buClr>
        <a:buFont typeface="Wingdings" panose="05000000000000000000" pitchFamily="2" charset="2"/>
        <a:buChar char="§"/>
        <a:defRPr sz="1900" kern="1200">
          <a:solidFill>
            <a:schemeClr val="tx1">
              <a:lumMod val="90000"/>
              <a:lumOff val="10000"/>
            </a:schemeClr>
          </a:solidFill>
          <a:latin typeface="+mj-lt"/>
          <a:ea typeface="Roboto" pitchFamily="2" charset="0"/>
          <a:cs typeface="Arial" panose="020B0604020202020204" pitchFamily="34" charset="0"/>
        </a:defRPr>
      </a:lvl3pPr>
      <a:lvl4pPr marL="1080182" indent="-264419" algn="l" defTabSz="1080182" rtl="0" eaLnBrk="1" latinLnBrk="0" hangingPunct="1">
        <a:spcBef>
          <a:spcPts val="945"/>
        </a:spcBef>
        <a:buClr>
          <a:schemeClr val="bg1">
            <a:lumMod val="50000"/>
          </a:schemeClr>
        </a:buClr>
        <a:buFont typeface="Wingdings" charset="2"/>
        <a:buChar char="§"/>
        <a:defRPr sz="1600" kern="1200">
          <a:solidFill>
            <a:schemeClr val="tx1">
              <a:lumMod val="90000"/>
              <a:lumOff val="10000"/>
            </a:schemeClr>
          </a:solidFill>
          <a:latin typeface="+mj-lt"/>
          <a:ea typeface="Roboto" pitchFamily="2" charset="0"/>
          <a:cs typeface="Arial" panose="020B0604020202020204" pitchFamily="34" charset="0"/>
        </a:defRPr>
      </a:lvl4pPr>
      <a:lvl5pPr marL="1355853" indent="-275672" algn="l" defTabSz="1080182" rtl="0" eaLnBrk="1" latinLnBrk="0" hangingPunct="1">
        <a:spcBef>
          <a:spcPts val="945"/>
        </a:spcBef>
        <a:buClr>
          <a:schemeClr val="bg1">
            <a:lumMod val="50000"/>
          </a:schemeClr>
        </a:buClr>
        <a:buFont typeface="Wingdings" panose="05000000000000000000" pitchFamily="2" charset="2"/>
        <a:buChar char="§"/>
        <a:defRPr sz="1600" kern="1200">
          <a:solidFill>
            <a:schemeClr val="tx1">
              <a:lumMod val="90000"/>
              <a:lumOff val="10000"/>
            </a:schemeClr>
          </a:solidFill>
          <a:latin typeface="+mj-lt"/>
          <a:ea typeface="Roboto" pitchFamily="2" charset="0"/>
          <a:cs typeface="Arial" panose="020B0604020202020204" pitchFamily="34" charset="0"/>
        </a:defRPr>
      </a:lvl5pPr>
      <a:lvl6pPr marL="2970499"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1059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5068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590771"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0182" rtl="0" eaLnBrk="1" latinLnBrk="0" hangingPunct="1">
        <a:defRPr sz="2100" kern="1200">
          <a:solidFill>
            <a:schemeClr val="tx1"/>
          </a:solidFill>
          <a:latin typeface="+mn-lt"/>
          <a:ea typeface="+mn-ea"/>
          <a:cs typeface="+mn-cs"/>
        </a:defRPr>
      </a:lvl1pPr>
      <a:lvl2pPr marL="540091" algn="l" defTabSz="1080182" rtl="0" eaLnBrk="1" latinLnBrk="0" hangingPunct="1">
        <a:defRPr sz="2100" kern="1200">
          <a:solidFill>
            <a:schemeClr val="tx1"/>
          </a:solidFill>
          <a:latin typeface="+mn-lt"/>
          <a:ea typeface="+mn-ea"/>
          <a:cs typeface="+mn-cs"/>
        </a:defRPr>
      </a:lvl2pPr>
      <a:lvl3pPr marL="1080182" algn="l" defTabSz="1080182" rtl="0" eaLnBrk="1" latinLnBrk="0" hangingPunct="1">
        <a:defRPr sz="2100" kern="1200">
          <a:solidFill>
            <a:schemeClr val="tx1"/>
          </a:solidFill>
          <a:latin typeface="+mn-lt"/>
          <a:ea typeface="+mn-ea"/>
          <a:cs typeface="+mn-cs"/>
        </a:defRPr>
      </a:lvl3pPr>
      <a:lvl4pPr marL="1620271" algn="l" defTabSz="1080182" rtl="0" eaLnBrk="1" latinLnBrk="0" hangingPunct="1">
        <a:defRPr sz="2100" kern="1200">
          <a:solidFill>
            <a:schemeClr val="tx1"/>
          </a:solidFill>
          <a:latin typeface="+mn-lt"/>
          <a:ea typeface="+mn-ea"/>
          <a:cs typeface="+mn-cs"/>
        </a:defRPr>
      </a:lvl4pPr>
      <a:lvl5pPr marL="2160362" algn="l" defTabSz="1080182" rtl="0" eaLnBrk="1" latinLnBrk="0" hangingPunct="1">
        <a:defRPr sz="2100" kern="1200">
          <a:solidFill>
            <a:schemeClr val="tx1"/>
          </a:solidFill>
          <a:latin typeface="+mn-lt"/>
          <a:ea typeface="+mn-ea"/>
          <a:cs typeface="+mn-cs"/>
        </a:defRPr>
      </a:lvl5pPr>
      <a:lvl6pPr marL="2700454" algn="l" defTabSz="1080182" rtl="0" eaLnBrk="1" latinLnBrk="0" hangingPunct="1">
        <a:defRPr sz="2100" kern="1200">
          <a:solidFill>
            <a:schemeClr val="tx1"/>
          </a:solidFill>
          <a:latin typeface="+mn-lt"/>
          <a:ea typeface="+mn-ea"/>
          <a:cs typeface="+mn-cs"/>
        </a:defRPr>
      </a:lvl6pPr>
      <a:lvl7pPr marL="3240543" algn="l" defTabSz="1080182" rtl="0" eaLnBrk="1" latinLnBrk="0" hangingPunct="1">
        <a:defRPr sz="2100" kern="1200">
          <a:solidFill>
            <a:schemeClr val="tx1"/>
          </a:solidFill>
          <a:latin typeface="+mn-lt"/>
          <a:ea typeface="+mn-ea"/>
          <a:cs typeface="+mn-cs"/>
        </a:defRPr>
      </a:lvl7pPr>
      <a:lvl8pPr marL="3780636" algn="l" defTabSz="1080182" rtl="0" eaLnBrk="1" latinLnBrk="0" hangingPunct="1">
        <a:defRPr sz="2100" kern="1200">
          <a:solidFill>
            <a:schemeClr val="tx1"/>
          </a:solidFill>
          <a:latin typeface="+mn-lt"/>
          <a:ea typeface="+mn-ea"/>
          <a:cs typeface="+mn-cs"/>
        </a:defRPr>
      </a:lvl8pPr>
      <a:lvl9pPr marL="4320725" algn="l" defTabSz="108018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7295">
          <p15:clr>
            <a:srgbClr val="F26B43"/>
          </p15:clr>
        </p15:guide>
        <p15:guide id="3" pos="3839">
          <p15:clr>
            <a:srgbClr val="F26B43"/>
          </p15:clr>
        </p15:guide>
        <p15:guide id="4" pos="383">
          <p15:clr>
            <a:srgbClr val="F26B43"/>
          </p15:clr>
        </p15:guide>
        <p15:guide id="5" orient="horz" pos="264">
          <p15:clr>
            <a:srgbClr val="F26B43"/>
          </p15:clr>
        </p15:guide>
        <p15:guide id="6" orient="horz" pos="768">
          <p15:clr>
            <a:srgbClr val="F26B43"/>
          </p15:clr>
        </p15:guide>
        <p15:guide id="7" orient="horz" pos="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0"/>
            </p:custDataLst>
            <p:extLst>
              <p:ext uri="{D42A27DB-BD31-4B8C-83A1-F6EECF244321}">
                <p14:modId xmlns:p14="http://schemas.microsoft.com/office/powerpoint/2010/main" val="2730143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21" imgH="423" progId="TCLayout.ActiveDocument.1">
                  <p:embed/>
                </p:oleObj>
              </mc:Choice>
              <mc:Fallback>
                <p:oleObj name="think-cell Slide" r:id="rId21" imgW="421" imgH="423" progId="TCLayout.ActiveDocument.1">
                  <p:embed/>
                  <p:pic>
                    <p:nvPicPr>
                      <p:cNvPr id="5" name="Object 4"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Freeform 5"/>
          <p:cNvSpPr>
            <a:spLocks/>
          </p:cNvSpPr>
          <p:nvPr userDrawn="1"/>
        </p:nvSpPr>
        <p:spPr bwMode="auto">
          <a:xfrm>
            <a:off x="4" y="6451607"/>
            <a:ext cx="9663113" cy="415925"/>
          </a:xfrm>
          <a:custGeom>
            <a:avLst/>
            <a:gdLst>
              <a:gd name="T0" fmla="*/ 0 w 10136"/>
              <a:gd name="T1" fmla="*/ 0 h 431"/>
              <a:gd name="T2" fmla="*/ 0 w 10136"/>
              <a:gd name="T3" fmla="*/ 0 h 431"/>
              <a:gd name="T4" fmla="*/ 2 w 10136"/>
              <a:gd name="T5" fmla="*/ 431 h 431"/>
              <a:gd name="T6" fmla="*/ 9979 w 10136"/>
              <a:gd name="T7" fmla="*/ 431 h 431"/>
              <a:gd name="T8" fmla="*/ 10136 w 10136"/>
              <a:gd name="T9" fmla="*/ 0 h 431"/>
              <a:gd name="T10" fmla="*/ 0 w 10136"/>
              <a:gd name="T11" fmla="*/ 0 h 431"/>
            </a:gdLst>
            <a:ahLst/>
            <a:cxnLst>
              <a:cxn ang="0">
                <a:pos x="T0" y="T1"/>
              </a:cxn>
              <a:cxn ang="0">
                <a:pos x="T2" y="T3"/>
              </a:cxn>
              <a:cxn ang="0">
                <a:pos x="T4" y="T5"/>
              </a:cxn>
              <a:cxn ang="0">
                <a:pos x="T6" y="T7"/>
              </a:cxn>
              <a:cxn ang="0">
                <a:pos x="T8" y="T9"/>
              </a:cxn>
              <a:cxn ang="0">
                <a:pos x="T10" y="T11"/>
              </a:cxn>
            </a:cxnLst>
            <a:rect l="0" t="0" r="r" b="b"/>
            <a:pathLst>
              <a:path w="10136" h="431">
                <a:moveTo>
                  <a:pt x="0" y="0"/>
                </a:moveTo>
                <a:lnTo>
                  <a:pt x="0" y="0"/>
                </a:lnTo>
                <a:lnTo>
                  <a:pt x="2" y="431"/>
                </a:lnTo>
                <a:lnTo>
                  <a:pt x="9979" y="431"/>
                </a:lnTo>
                <a:lnTo>
                  <a:pt x="10136" y="0"/>
                </a:lnTo>
                <a:lnTo>
                  <a:pt x="0" y="0"/>
                </a:lnTo>
                <a:close/>
              </a:path>
            </a:pathLst>
          </a:custGeom>
          <a:solidFill>
            <a:srgbClr val="AA1616"/>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7" name="Freeform 6"/>
          <p:cNvSpPr>
            <a:spLocks/>
          </p:cNvSpPr>
          <p:nvPr userDrawn="1"/>
        </p:nvSpPr>
        <p:spPr bwMode="auto">
          <a:xfrm>
            <a:off x="9607550" y="6451607"/>
            <a:ext cx="2590801" cy="415925"/>
          </a:xfrm>
          <a:custGeom>
            <a:avLst/>
            <a:gdLst>
              <a:gd name="T0" fmla="*/ 157 w 2718"/>
              <a:gd name="T1" fmla="*/ 0 h 431"/>
              <a:gd name="T2" fmla="*/ 157 w 2718"/>
              <a:gd name="T3" fmla="*/ 0 h 431"/>
              <a:gd name="T4" fmla="*/ 0 w 2718"/>
              <a:gd name="T5" fmla="*/ 431 h 431"/>
              <a:gd name="T6" fmla="*/ 2718 w 2718"/>
              <a:gd name="T7" fmla="*/ 431 h 431"/>
              <a:gd name="T8" fmla="*/ 2718 w 2718"/>
              <a:gd name="T9" fmla="*/ 0 h 431"/>
              <a:gd name="T10" fmla="*/ 157 w 2718"/>
              <a:gd name="T11" fmla="*/ 0 h 431"/>
            </a:gdLst>
            <a:ahLst/>
            <a:cxnLst>
              <a:cxn ang="0">
                <a:pos x="T0" y="T1"/>
              </a:cxn>
              <a:cxn ang="0">
                <a:pos x="T2" y="T3"/>
              </a:cxn>
              <a:cxn ang="0">
                <a:pos x="T4" y="T5"/>
              </a:cxn>
              <a:cxn ang="0">
                <a:pos x="T6" y="T7"/>
              </a:cxn>
              <a:cxn ang="0">
                <a:pos x="T8" y="T9"/>
              </a:cxn>
              <a:cxn ang="0">
                <a:pos x="T10" y="T11"/>
              </a:cxn>
            </a:cxnLst>
            <a:rect l="0" t="0" r="r" b="b"/>
            <a:pathLst>
              <a:path w="2718" h="431">
                <a:moveTo>
                  <a:pt x="157" y="0"/>
                </a:moveTo>
                <a:lnTo>
                  <a:pt x="157" y="0"/>
                </a:lnTo>
                <a:lnTo>
                  <a:pt x="0" y="431"/>
                </a:lnTo>
                <a:lnTo>
                  <a:pt x="2718" y="431"/>
                </a:lnTo>
                <a:lnTo>
                  <a:pt x="2718" y="0"/>
                </a:lnTo>
                <a:lnTo>
                  <a:pt x="157" y="0"/>
                </a:lnTo>
                <a:close/>
              </a:path>
            </a:pathLst>
          </a:custGeom>
          <a:solidFill>
            <a:srgbClr val="AA1616"/>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 name="Title Placeholder 1"/>
          <p:cNvSpPr>
            <a:spLocks noGrp="1"/>
          </p:cNvSpPr>
          <p:nvPr>
            <p:ph type="title"/>
          </p:nvPr>
        </p:nvSpPr>
        <p:spPr>
          <a:xfrm>
            <a:off x="609444" y="410711"/>
            <a:ext cx="10969943" cy="830860"/>
          </a:xfrm>
          <a:prstGeom prst="rect">
            <a:avLst/>
          </a:prstGeom>
        </p:spPr>
        <p:txBody>
          <a:bodyPr vert="horz" lIns="108018" tIns="54009" rIns="108018" bIns="54009" rtlCol="0" anchor="t">
            <a:normAutofit/>
          </a:bodyPr>
          <a:lstStyle/>
          <a:p>
            <a:r>
              <a:rPr lang="en-US" dirty="0"/>
              <a:t>Click to edit Master title style</a:t>
            </a:r>
          </a:p>
        </p:txBody>
      </p:sp>
      <p:sp>
        <p:nvSpPr>
          <p:cNvPr id="3" name="Text Placeholder 2"/>
          <p:cNvSpPr>
            <a:spLocks noGrp="1"/>
          </p:cNvSpPr>
          <p:nvPr>
            <p:ph type="body" idx="1"/>
          </p:nvPr>
        </p:nvSpPr>
        <p:spPr>
          <a:xfrm>
            <a:off x="609444" y="1240524"/>
            <a:ext cx="10969943" cy="4914899"/>
          </a:xfrm>
          <a:prstGeom prst="rect">
            <a:avLst/>
          </a:prstGeom>
        </p:spPr>
        <p:txBody>
          <a:bodyPr vert="horz" lIns="108018" tIns="54009" rIns="108018" bIns="540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Box 5"/>
          <p:cNvSpPr txBox="1">
            <a:spLocks noChangeArrowheads="1"/>
          </p:cNvSpPr>
          <p:nvPr userDrawn="1"/>
        </p:nvSpPr>
        <p:spPr bwMode="auto">
          <a:xfrm>
            <a:off x="609441" y="6581134"/>
            <a:ext cx="48419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fld id="{96EF90BD-DD3F-41AB-AFB7-43AE4940ED43}" type="slidenum">
              <a:rPr lang="en-US" sz="1000" smtClean="0">
                <a:solidFill>
                  <a:srgbClr val="FFFFFF"/>
                </a:solidFill>
                <a:latin typeface="Arial"/>
                <a:ea typeface="Roboto" pitchFamily="2" charset="0"/>
              </a:rPr>
              <a:pPr fontAlgn="auto">
                <a:spcBef>
                  <a:spcPts val="0"/>
                </a:spcBef>
                <a:spcAft>
                  <a:spcPts val="0"/>
                </a:spcAft>
                <a:defRPr/>
              </a:pPr>
              <a:t>‹#›</a:t>
            </a:fld>
            <a:r>
              <a:rPr lang="en-US" sz="1000" dirty="0">
                <a:solidFill>
                  <a:srgbClr val="FFFFFF"/>
                </a:solidFill>
                <a:latin typeface="Arial"/>
                <a:ea typeface="Roboto" pitchFamily="2" charset="0"/>
              </a:rPr>
              <a:t>    © 2018 Conifer Health Solutions, LLC. All rights reserved.</a:t>
            </a:r>
          </a:p>
        </p:txBody>
      </p:sp>
      <p:pic>
        <p:nvPicPr>
          <p:cNvPr id="10" name="Picture 2"/>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0363203" y="6526400"/>
            <a:ext cx="1233485" cy="27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195517"/>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 id="2147484191" r:id="rId18"/>
  </p:sldLayoutIdLst>
  <p:txStyles>
    <p:titleStyle>
      <a:lvl1pPr algn="l" defTabSz="1079858" rtl="0" eaLnBrk="1" latinLnBrk="0" hangingPunct="1">
        <a:spcBef>
          <a:spcPct val="0"/>
        </a:spcBef>
        <a:buNone/>
        <a:defRPr sz="2799" b="1" kern="1200">
          <a:solidFill>
            <a:schemeClr val="bg2"/>
          </a:solidFill>
          <a:latin typeface="+mj-lt"/>
          <a:ea typeface="Roboto Medium" pitchFamily="2" charset="0"/>
          <a:cs typeface="Arial" panose="020B0604020202020204" pitchFamily="34" charset="0"/>
        </a:defRPr>
      </a:lvl1pPr>
    </p:titleStyle>
    <p:bodyStyle>
      <a:lvl1pPr marL="275589" indent="-275589" algn="l" defTabSz="1079858" rtl="0" eaLnBrk="1" latinLnBrk="0" hangingPunct="1">
        <a:spcBef>
          <a:spcPts val="945"/>
        </a:spcBef>
        <a:buClr>
          <a:schemeClr val="bg1">
            <a:lumMod val="50000"/>
          </a:schemeClr>
        </a:buClr>
        <a:buFont typeface="Wingdings" panose="05000000000000000000" pitchFamily="2" charset="2"/>
        <a:buChar char="§"/>
        <a:defRPr sz="2399" kern="1200">
          <a:solidFill>
            <a:schemeClr val="tx1">
              <a:lumMod val="90000"/>
              <a:lumOff val="10000"/>
            </a:schemeClr>
          </a:solidFill>
          <a:latin typeface="+mj-lt"/>
          <a:ea typeface="Roboto" pitchFamily="2" charset="0"/>
          <a:cs typeface="Arial" panose="020B0604020202020204" pitchFamily="34" charset="0"/>
        </a:defRPr>
      </a:lvl1pPr>
      <a:lvl2pPr marL="539929" indent="-264340" algn="l" defTabSz="1079858" rtl="0" eaLnBrk="1" latinLnBrk="0" hangingPunct="1">
        <a:spcBef>
          <a:spcPts val="945"/>
        </a:spcBef>
        <a:buClr>
          <a:schemeClr val="bg1">
            <a:lumMod val="50000"/>
          </a:schemeClr>
        </a:buClr>
        <a:buFont typeface="Wingdings" charset="2"/>
        <a:buChar char="§"/>
        <a:defRPr sz="2099" kern="1200">
          <a:solidFill>
            <a:schemeClr val="tx1">
              <a:lumMod val="90000"/>
              <a:lumOff val="10000"/>
            </a:schemeClr>
          </a:solidFill>
          <a:latin typeface="+mj-lt"/>
          <a:ea typeface="Roboto" pitchFamily="2" charset="0"/>
          <a:cs typeface="Arial" panose="020B0604020202020204" pitchFamily="34" charset="0"/>
        </a:defRPr>
      </a:lvl2pPr>
      <a:lvl3pPr marL="815518" indent="-275589" algn="l" defTabSz="1079858" rtl="0" eaLnBrk="1" latinLnBrk="0" hangingPunct="1">
        <a:spcBef>
          <a:spcPts val="945"/>
        </a:spcBef>
        <a:buClr>
          <a:schemeClr val="bg1">
            <a:lumMod val="50000"/>
          </a:schemeClr>
        </a:buClr>
        <a:buFont typeface="Wingdings" panose="05000000000000000000" pitchFamily="2" charset="2"/>
        <a:buChar char="§"/>
        <a:defRPr sz="1899" kern="1200">
          <a:solidFill>
            <a:schemeClr val="tx1">
              <a:lumMod val="90000"/>
              <a:lumOff val="10000"/>
            </a:schemeClr>
          </a:solidFill>
          <a:latin typeface="+mj-lt"/>
          <a:ea typeface="Roboto" pitchFamily="2" charset="0"/>
          <a:cs typeface="Arial" panose="020B0604020202020204" pitchFamily="34" charset="0"/>
        </a:defRPr>
      </a:lvl3pPr>
      <a:lvl4pPr marL="1079858" indent="-264340" algn="l" defTabSz="1079858" rtl="0" eaLnBrk="1" latinLnBrk="0" hangingPunct="1">
        <a:spcBef>
          <a:spcPts val="945"/>
        </a:spcBef>
        <a:buClr>
          <a:schemeClr val="bg1">
            <a:lumMod val="50000"/>
          </a:schemeClr>
        </a:buClr>
        <a:buFont typeface="Wingdings" charset="2"/>
        <a:buChar char="§"/>
        <a:defRPr sz="1600" kern="1200">
          <a:solidFill>
            <a:schemeClr val="tx1">
              <a:lumMod val="90000"/>
              <a:lumOff val="10000"/>
            </a:schemeClr>
          </a:solidFill>
          <a:latin typeface="+mj-lt"/>
          <a:ea typeface="Roboto" pitchFamily="2" charset="0"/>
          <a:cs typeface="Arial" panose="020B0604020202020204" pitchFamily="34" charset="0"/>
        </a:defRPr>
      </a:lvl4pPr>
      <a:lvl5pPr marL="1355446" indent="-275589" algn="l" defTabSz="1079858" rtl="0" eaLnBrk="1" latinLnBrk="0" hangingPunct="1">
        <a:spcBef>
          <a:spcPts val="945"/>
        </a:spcBef>
        <a:buClr>
          <a:schemeClr val="bg1">
            <a:lumMod val="50000"/>
          </a:schemeClr>
        </a:buClr>
        <a:buFont typeface="Wingdings" panose="05000000000000000000" pitchFamily="2" charset="2"/>
        <a:buChar char="§"/>
        <a:defRPr sz="1600" kern="1200">
          <a:solidFill>
            <a:schemeClr val="tx1">
              <a:lumMod val="90000"/>
              <a:lumOff val="10000"/>
            </a:schemeClr>
          </a:solidFill>
          <a:latin typeface="+mj-lt"/>
          <a:ea typeface="Roboto" pitchFamily="2" charset="0"/>
          <a:cs typeface="Arial" panose="020B0604020202020204" pitchFamily="34" charset="0"/>
        </a:defRPr>
      </a:lvl5pPr>
      <a:lvl6pPr marL="2969608" indent="-269965" algn="l" defTabSz="1079858"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6pPr>
      <a:lvl7pPr marL="3509537" indent="-269965" algn="l" defTabSz="1079858"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7pPr>
      <a:lvl8pPr marL="4049465" indent="-269965" algn="l" defTabSz="1079858"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8pPr>
      <a:lvl9pPr marL="4589394" indent="-269965" algn="l" defTabSz="1079858"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079858" rtl="0" eaLnBrk="1" latinLnBrk="0" hangingPunct="1">
        <a:defRPr sz="2099" kern="1200">
          <a:solidFill>
            <a:schemeClr val="tx1"/>
          </a:solidFill>
          <a:latin typeface="+mn-lt"/>
          <a:ea typeface="+mn-ea"/>
          <a:cs typeface="+mn-cs"/>
        </a:defRPr>
      </a:lvl1pPr>
      <a:lvl2pPr marL="539929" algn="l" defTabSz="1079858" rtl="0" eaLnBrk="1" latinLnBrk="0" hangingPunct="1">
        <a:defRPr sz="2099" kern="1200">
          <a:solidFill>
            <a:schemeClr val="tx1"/>
          </a:solidFill>
          <a:latin typeface="+mn-lt"/>
          <a:ea typeface="+mn-ea"/>
          <a:cs typeface="+mn-cs"/>
        </a:defRPr>
      </a:lvl2pPr>
      <a:lvl3pPr marL="1079858" algn="l" defTabSz="1079858" rtl="0" eaLnBrk="1" latinLnBrk="0" hangingPunct="1">
        <a:defRPr sz="2099" kern="1200">
          <a:solidFill>
            <a:schemeClr val="tx1"/>
          </a:solidFill>
          <a:latin typeface="+mn-lt"/>
          <a:ea typeface="+mn-ea"/>
          <a:cs typeface="+mn-cs"/>
        </a:defRPr>
      </a:lvl3pPr>
      <a:lvl4pPr marL="1619785" algn="l" defTabSz="1079858" rtl="0" eaLnBrk="1" latinLnBrk="0" hangingPunct="1">
        <a:defRPr sz="2099" kern="1200">
          <a:solidFill>
            <a:schemeClr val="tx1"/>
          </a:solidFill>
          <a:latin typeface="+mn-lt"/>
          <a:ea typeface="+mn-ea"/>
          <a:cs typeface="+mn-cs"/>
        </a:defRPr>
      </a:lvl4pPr>
      <a:lvl5pPr marL="2159714" algn="l" defTabSz="1079858" rtl="0" eaLnBrk="1" latinLnBrk="0" hangingPunct="1">
        <a:defRPr sz="2099" kern="1200">
          <a:solidFill>
            <a:schemeClr val="tx1"/>
          </a:solidFill>
          <a:latin typeface="+mn-lt"/>
          <a:ea typeface="+mn-ea"/>
          <a:cs typeface="+mn-cs"/>
        </a:defRPr>
      </a:lvl5pPr>
      <a:lvl6pPr marL="2699644" algn="l" defTabSz="1079858" rtl="0" eaLnBrk="1" latinLnBrk="0" hangingPunct="1">
        <a:defRPr sz="2099" kern="1200">
          <a:solidFill>
            <a:schemeClr val="tx1"/>
          </a:solidFill>
          <a:latin typeface="+mn-lt"/>
          <a:ea typeface="+mn-ea"/>
          <a:cs typeface="+mn-cs"/>
        </a:defRPr>
      </a:lvl6pPr>
      <a:lvl7pPr marL="3239571" algn="l" defTabSz="1079858" rtl="0" eaLnBrk="1" latinLnBrk="0" hangingPunct="1">
        <a:defRPr sz="2099" kern="1200">
          <a:solidFill>
            <a:schemeClr val="tx1"/>
          </a:solidFill>
          <a:latin typeface="+mn-lt"/>
          <a:ea typeface="+mn-ea"/>
          <a:cs typeface="+mn-cs"/>
        </a:defRPr>
      </a:lvl7pPr>
      <a:lvl8pPr marL="3779502" algn="l" defTabSz="1079858" rtl="0" eaLnBrk="1" latinLnBrk="0" hangingPunct="1">
        <a:defRPr sz="2099" kern="1200">
          <a:solidFill>
            <a:schemeClr val="tx1"/>
          </a:solidFill>
          <a:latin typeface="+mn-lt"/>
          <a:ea typeface="+mn-ea"/>
          <a:cs typeface="+mn-cs"/>
        </a:defRPr>
      </a:lvl8pPr>
      <a:lvl9pPr marL="4319429" algn="l" defTabSz="1079858" rtl="0" eaLnBrk="1" latinLnBrk="0" hangingPunct="1">
        <a:defRPr sz="20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7295">
          <p15:clr>
            <a:srgbClr val="F26B43"/>
          </p15:clr>
        </p15:guide>
        <p15:guide id="3" pos="3839">
          <p15:clr>
            <a:srgbClr val="F26B43"/>
          </p15:clr>
        </p15:guide>
        <p15:guide id="4" pos="383">
          <p15:clr>
            <a:srgbClr val="F26B43"/>
          </p15:clr>
        </p15:guide>
        <p15:guide id="5" orient="horz" pos="264">
          <p15:clr>
            <a:srgbClr val="F26B43"/>
          </p15:clr>
        </p15:guide>
        <p15:guide id="6" orient="horz" pos="768">
          <p15:clr>
            <a:srgbClr val="F26B43"/>
          </p15:clr>
        </p15:guide>
        <p15:guide id="7" orient="horz" pos="8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0"/>
            </p:custDataLst>
            <p:extLst>
              <p:ext uri="{D42A27DB-BD31-4B8C-83A1-F6EECF244321}">
                <p14:modId xmlns:p14="http://schemas.microsoft.com/office/powerpoint/2010/main" val="854786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21" imgH="423" progId="TCLayout.ActiveDocument.1">
                  <p:embed/>
                </p:oleObj>
              </mc:Choice>
              <mc:Fallback>
                <p:oleObj name="think-cell Slide" r:id="rId21" imgW="421" imgH="423" progId="TCLayout.ActiveDocument.1">
                  <p:embed/>
                  <p:pic>
                    <p:nvPicPr>
                      <p:cNvPr id="5" name="Object 4"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Freeform 5"/>
          <p:cNvSpPr>
            <a:spLocks/>
          </p:cNvSpPr>
          <p:nvPr/>
        </p:nvSpPr>
        <p:spPr bwMode="auto">
          <a:xfrm>
            <a:off x="1" y="6451601"/>
            <a:ext cx="9663113" cy="415925"/>
          </a:xfrm>
          <a:custGeom>
            <a:avLst/>
            <a:gdLst>
              <a:gd name="T0" fmla="*/ 0 w 10136"/>
              <a:gd name="T1" fmla="*/ 0 h 431"/>
              <a:gd name="T2" fmla="*/ 0 w 10136"/>
              <a:gd name="T3" fmla="*/ 0 h 431"/>
              <a:gd name="T4" fmla="*/ 2 w 10136"/>
              <a:gd name="T5" fmla="*/ 431 h 431"/>
              <a:gd name="T6" fmla="*/ 9979 w 10136"/>
              <a:gd name="T7" fmla="*/ 431 h 431"/>
              <a:gd name="T8" fmla="*/ 10136 w 10136"/>
              <a:gd name="T9" fmla="*/ 0 h 431"/>
              <a:gd name="T10" fmla="*/ 0 w 10136"/>
              <a:gd name="T11" fmla="*/ 0 h 431"/>
            </a:gdLst>
            <a:ahLst/>
            <a:cxnLst>
              <a:cxn ang="0">
                <a:pos x="T0" y="T1"/>
              </a:cxn>
              <a:cxn ang="0">
                <a:pos x="T2" y="T3"/>
              </a:cxn>
              <a:cxn ang="0">
                <a:pos x="T4" y="T5"/>
              </a:cxn>
              <a:cxn ang="0">
                <a:pos x="T6" y="T7"/>
              </a:cxn>
              <a:cxn ang="0">
                <a:pos x="T8" y="T9"/>
              </a:cxn>
              <a:cxn ang="0">
                <a:pos x="T10" y="T11"/>
              </a:cxn>
            </a:cxnLst>
            <a:rect l="0" t="0" r="r" b="b"/>
            <a:pathLst>
              <a:path w="10136" h="431">
                <a:moveTo>
                  <a:pt x="0" y="0"/>
                </a:moveTo>
                <a:lnTo>
                  <a:pt x="0" y="0"/>
                </a:lnTo>
                <a:lnTo>
                  <a:pt x="2" y="431"/>
                </a:lnTo>
                <a:lnTo>
                  <a:pt x="9979" y="431"/>
                </a:lnTo>
                <a:lnTo>
                  <a:pt x="10136" y="0"/>
                </a:lnTo>
                <a:lnTo>
                  <a:pt x="0" y="0"/>
                </a:lnTo>
                <a:close/>
              </a:path>
            </a:pathLst>
          </a:custGeom>
          <a:solidFill>
            <a:srgbClr val="AA161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7" name="Freeform 6"/>
          <p:cNvSpPr>
            <a:spLocks/>
          </p:cNvSpPr>
          <p:nvPr/>
        </p:nvSpPr>
        <p:spPr bwMode="auto">
          <a:xfrm>
            <a:off x="9607550" y="6451601"/>
            <a:ext cx="2590801" cy="415925"/>
          </a:xfrm>
          <a:custGeom>
            <a:avLst/>
            <a:gdLst>
              <a:gd name="T0" fmla="*/ 157 w 2718"/>
              <a:gd name="T1" fmla="*/ 0 h 431"/>
              <a:gd name="T2" fmla="*/ 157 w 2718"/>
              <a:gd name="T3" fmla="*/ 0 h 431"/>
              <a:gd name="T4" fmla="*/ 0 w 2718"/>
              <a:gd name="T5" fmla="*/ 431 h 431"/>
              <a:gd name="T6" fmla="*/ 2718 w 2718"/>
              <a:gd name="T7" fmla="*/ 431 h 431"/>
              <a:gd name="T8" fmla="*/ 2718 w 2718"/>
              <a:gd name="T9" fmla="*/ 0 h 431"/>
              <a:gd name="T10" fmla="*/ 157 w 2718"/>
              <a:gd name="T11" fmla="*/ 0 h 431"/>
            </a:gdLst>
            <a:ahLst/>
            <a:cxnLst>
              <a:cxn ang="0">
                <a:pos x="T0" y="T1"/>
              </a:cxn>
              <a:cxn ang="0">
                <a:pos x="T2" y="T3"/>
              </a:cxn>
              <a:cxn ang="0">
                <a:pos x="T4" y="T5"/>
              </a:cxn>
              <a:cxn ang="0">
                <a:pos x="T6" y="T7"/>
              </a:cxn>
              <a:cxn ang="0">
                <a:pos x="T8" y="T9"/>
              </a:cxn>
              <a:cxn ang="0">
                <a:pos x="T10" y="T11"/>
              </a:cxn>
            </a:cxnLst>
            <a:rect l="0" t="0" r="r" b="b"/>
            <a:pathLst>
              <a:path w="2718" h="431">
                <a:moveTo>
                  <a:pt x="157" y="0"/>
                </a:moveTo>
                <a:lnTo>
                  <a:pt x="157" y="0"/>
                </a:lnTo>
                <a:lnTo>
                  <a:pt x="0" y="431"/>
                </a:lnTo>
                <a:lnTo>
                  <a:pt x="2718" y="431"/>
                </a:lnTo>
                <a:lnTo>
                  <a:pt x="2718" y="0"/>
                </a:lnTo>
                <a:lnTo>
                  <a:pt x="157" y="0"/>
                </a:lnTo>
                <a:close/>
              </a:path>
            </a:pathLst>
          </a:custGeom>
          <a:solidFill>
            <a:srgbClr val="AA161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 name="Title Placeholder 1"/>
          <p:cNvSpPr>
            <a:spLocks noGrp="1"/>
          </p:cNvSpPr>
          <p:nvPr>
            <p:ph type="title"/>
          </p:nvPr>
        </p:nvSpPr>
        <p:spPr>
          <a:xfrm>
            <a:off x="609441" y="410711"/>
            <a:ext cx="10969943" cy="830860"/>
          </a:xfrm>
          <a:prstGeom prst="rect">
            <a:avLst/>
          </a:prstGeom>
        </p:spPr>
        <p:txBody>
          <a:bodyPr vert="horz" lIns="108018" tIns="54009" rIns="108018" bIns="54009"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240524"/>
            <a:ext cx="10969943" cy="4914899"/>
          </a:xfrm>
          <a:prstGeom prst="rect">
            <a:avLst/>
          </a:prstGeom>
        </p:spPr>
        <p:txBody>
          <a:bodyPr vert="horz" lIns="108018" tIns="54009" rIns="108018" bIns="5400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Box 5"/>
          <p:cNvSpPr txBox="1">
            <a:spLocks noChangeArrowheads="1"/>
          </p:cNvSpPr>
          <p:nvPr/>
        </p:nvSpPr>
        <p:spPr bwMode="auto">
          <a:xfrm>
            <a:off x="609441" y="6581134"/>
            <a:ext cx="48419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fld id="{96EF90BD-DD3F-41AB-AFB7-43AE4940ED43}" type="slidenum">
              <a:rPr lang="en-US" sz="1000" smtClean="0">
                <a:solidFill>
                  <a:srgbClr val="FFFFFF"/>
                </a:solidFill>
                <a:latin typeface="Roboto" panose="02000000000000000000" pitchFamily="2" charset="0"/>
                <a:ea typeface="Roboto" panose="02000000000000000000" pitchFamily="2" charset="0"/>
                <a:cs typeface="Roboto" panose="02000000000000000000" pitchFamily="2" charset="0"/>
              </a:rPr>
              <a:pPr fontAlgn="auto">
                <a:spcBef>
                  <a:spcPts val="0"/>
                </a:spcBef>
                <a:spcAft>
                  <a:spcPts val="0"/>
                </a:spcAft>
                <a:defRPr/>
              </a:pPr>
              <a:t>‹#›</a:t>
            </a:fld>
            <a:r>
              <a:rPr lang="en-US" sz="1000" dirty="0">
                <a:solidFill>
                  <a:srgbClr val="FFFFFF"/>
                </a:solidFill>
                <a:latin typeface="Roboto" panose="02000000000000000000" pitchFamily="2" charset="0"/>
                <a:ea typeface="Roboto" panose="02000000000000000000" pitchFamily="2" charset="0"/>
                <a:cs typeface="Roboto" panose="02000000000000000000" pitchFamily="2" charset="0"/>
              </a:rPr>
              <a:t>    © 2020 Conifer Health Solutions, LLC. All rights reserved.</a:t>
            </a:r>
          </a:p>
        </p:txBody>
      </p:sp>
      <p:pic>
        <p:nvPicPr>
          <p:cNvPr id="10"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363203" y="6526394"/>
            <a:ext cx="1233485" cy="27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256564"/>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 id="2147484210" r:id="rId18"/>
  </p:sldLayoutIdLst>
  <p:txStyles>
    <p:titleStyle>
      <a:lvl1pPr algn="l" defTabSz="1080182" rtl="0" eaLnBrk="1" latinLnBrk="0" hangingPunct="1">
        <a:spcBef>
          <a:spcPct val="0"/>
        </a:spcBef>
        <a:buNone/>
        <a:defRPr sz="2800" b="0" kern="1200">
          <a:solidFill>
            <a:schemeClr val="bg2"/>
          </a:solidFill>
          <a:latin typeface="Roboto" panose="02000000000000000000" pitchFamily="2" charset="0"/>
          <a:ea typeface="Roboto" panose="02000000000000000000" pitchFamily="2" charset="0"/>
          <a:cs typeface="Roboto" panose="02000000000000000000" pitchFamily="2" charset="0"/>
        </a:defRPr>
      </a:lvl1pPr>
    </p:titleStyle>
    <p:bodyStyle>
      <a:lvl1pPr marL="275672" indent="-275672" algn="l" defTabSz="1080182" rtl="0" eaLnBrk="1" latinLnBrk="0" hangingPunct="1">
        <a:spcBef>
          <a:spcPts val="945"/>
        </a:spcBef>
        <a:buClr>
          <a:schemeClr val="bg1">
            <a:lumMod val="50000"/>
          </a:schemeClr>
        </a:buClr>
        <a:buFont typeface="Wingdings" panose="05000000000000000000" pitchFamily="2" charset="2"/>
        <a:buChar char="§"/>
        <a:defRPr sz="2400" kern="1200">
          <a:solidFill>
            <a:schemeClr val="tx1">
              <a:lumMod val="90000"/>
              <a:lumOff val="10000"/>
            </a:schemeClr>
          </a:solidFill>
          <a:latin typeface="Roboto" panose="02000000000000000000" pitchFamily="2" charset="0"/>
          <a:ea typeface="Roboto" pitchFamily="2" charset="0"/>
          <a:cs typeface="Roboto" panose="02000000000000000000" pitchFamily="2" charset="0"/>
        </a:defRPr>
      </a:lvl1pPr>
      <a:lvl2pPr marL="540091" indent="-264419" algn="l" defTabSz="1080182" rtl="0" eaLnBrk="1" latinLnBrk="0" hangingPunct="1">
        <a:spcBef>
          <a:spcPts val="945"/>
        </a:spcBef>
        <a:buClr>
          <a:schemeClr val="bg1">
            <a:lumMod val="50000"/>
          </a:schemeClr>
        </a:buClr>
        <a:buFont typeface="Wingdings" charset="2"/>
        <a:buChar char="§"/>
        <a:defRPr sz="2100" kern="1200">
          <a:solidFill>
            <a:schemeClr val="tx1">
              <a:lumMod val="90000"/>
              <a:lumOff val="10000"/>
            </a:schemeClr>
          </a:solidFill>
          <a:latin typeface="Roboto" panose="02000000000000000000" pitchFamily="2" charset="0"/>
          <a:ea typeface="Roboto" pitchFamily="2" charset="0"/>
          <a:cs typeface="Roboto" panose="02000000000000000000" pitchFamily="2" charset="0"/>
        </a:defRPr>
      </a:lvl2pPr>
      <a:lvl3pPr marL="815763" indent="-275672" algn="l" defTabSz="1080182" rtl="0" eaLnBrk="1" latinLnBrk="0" hangingPunct="1">
        <a:spcBef>
          <a:spcPts val="945"/>
        </a:spcBef>
        <a:buClr>
          <a:schemeClr val="bg1">
            <a:lumMod val="50000"/>
          </a:schemeClr>
        </a:buClr>
        <a:buFont typeface="Wingdings" panose="05000000000000000000" pitchFamily="2" charset="2"/>
        <a:buChar char="§"/>
        <a:defRPr sz="1900" kern="1200">
          <a:solidFill>
            <a:schemeClr val="tx1">
              <a:lumMod val="90000"/>
              <a:lumOff val="10000"/>
            </a:schemeClr>
          </a:solidFill>
          <a:latin typeface="Roboto" panose="02000000000000000000" pitchFamily="2" charset="0"/>
          <a:ea typeface="Roboto" pitchFamily="2" charset="0"/>
          <a:cs typeface="Roboto" panose="02000000000000000000" pitchFamily="2" charset="0"/>
        </a:defRPr>
      </a:lvl3pPr>
      <a:lvl4pPr marL="1080182" indent="-264419" algn="l" defTabSz="1080182" rtl="0" eaLnBrk="1" latinLnBrk="0" hangingPunct="1">
        <a:spcBef>
          <a:spcPts val="945"/>
        </a:spcBef>
        <a:buClr>
          <a:schemeClr val="bg1">
            <a:lumMod val="50000"/>
          </a:schemeClr>
        </a:buClr>
        <a:buFont typeface="Wingdings" charset="2"/>
        <a:buChar char="§"/>
        <a:defRPr sz="1600" kern="1200">
          <a:solidFill>
            <a:schemeClr val="tx1">
              <a:lumMod val="90000"/>
              <a:lumOff val="10000"/>
            </a:schemeClr>
          </a:solidFill>
          <a:latin typeface="Roboto" panose="02000000000000000000" pitchFamily="2" charset="0"/>
          <a:ea typeface="Roboto" pitchFamily="2" charset="0"/>
          <a:cs typeface="Roboto" panose="02000000000000000000" pitchFamily="2" charset="0"/>
        </a:defRPr>
      </a:lvl4pPr>
      <a:lvl5pPr marL="1355853" indent="-275672" algn="l" defTabSz="1080182" rtl="0" eaLnBrk="1" latinLnBrk="0" hangingPunct="1">
        <a:spcBef>
          <a:spcPts val="945"/>
        </a:spcBef>
        <a:buClr>
          <a:schemeClr val="bg1">
            <a:lumMod val="50000"/>
          </a:schemeClr>
        </a:buClr>
        <a:buFont typeface="Wingdings" panose="05000000000000000000" pitchFamily="2" charset="2"/>
        <a:buChar char="§"/>
        <a:defRPr sz="1600" kern="1200">
          <a:solidFill>
            <a:schemeClr val="tx1">
              <a:lumMod val="90000"/>
              <a:lumOff val="10000"/>
            </a:schemeClr>
          </a:solidFill>
          <a:latin typeface="Roboto" panose="02000000000000000000" pitchFamily="2" charset="0"/>
          <a:ea typeface="Roboto" pitchFamily="2" charset="0"/>
          <a:cs typeface="Roboto" panose="02000000000000000000" pitchFamily="2" charset="0"/>
        </a:defRPr>
      </a:lvl5pPr>
      <a:lvl6pPr marL="2970499"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1059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5068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590771"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0182" rtl="0" eaLnBrk="1" latinLnBrk="0" hangingPunct="1">
        <a:defRPr sz="2100" kern="1200">
          <a:solidFill>
            <a:schemeClr val="tx1"/>
          </a:solidFill>
          <a:latin typeface="+mn-lt"/>
          <a:ea typeface="+mn-ea"/>
          <a:cs typeface="+mn-cs"/>
        </a:defRPr>
      </a:lvl1pPr>
      <a:lvl2pPr marL="540091" algn="l" defTabSz="1080182" rtl="0" eaLnBrk="1" latinLnBrk="0" hangingPunct="1">
        <a:defRPr sz="2100" kern="1200">
          <a:solidFill>
            <a:schemeClr val="tx1"/>
          </a:solidFill>
          <a:latin typeface="+mn-lt"/>
          <a:ea typeface="+mn-ea"/>
          <a:cs typeface="+mn-cs"/>
        </a:defRPr>
      </a:lvl2pPr>
      <a:lvl3pPr marL="1080182" algn="l" defTabSz="1080182" rtl="0" eaLnBrk="1" latinLnBrk="0" hangingPunct="1">
        <a:defRPr sz="2100" kern="1200">
          <a:solidFill>
            <a:schemeClr val="tx1"/>
          </a:solidFill>
          <a:latin typeface="+mn-lt"/>
          <a:ea typeface="+mn-ea"/>
          <a:cs typeface="+mn-cs"/>
        </a:defRPr>
      </a:lvl3pPr>
      <a:lvl4pPr marL="1620271" algn="l" defTabSz="1080182" rtl="0" eaLnBrk="1" latinLnBrk="0" hangingPunct="1">
        <a:defRPr sz="2100" kern="1200">
          <a:solidFill>
            <a:schemeClr val="tx1"/>
          </a:solidFill>
          <a:latin typeface="+mn-lt"/>
          <a:ea typeface="+mn-ea"/>
          <a:cs typeface="+mn-cs"/>
        </a:defRPr>
      </a:lvl4pPr>
      <a:lvl5pPr marL="2160362" algn="l" defTabSz="1080182" rtl="0" eaLnBrk="1" latinLnBrk="0" hangingPunct="1">
        <a:defRPr sz="2100" kern="1200">
          <a:solidFill>
            <a:schemeClr val="tx1"/>
          </a:solidFill>
          <a:latin typeface="+mn-lt"/>
          <a:ea typeface="+mn-ea"/>
          <a:cs typeface="+mn-cs"/>
        </a:defRPr>
      </a:lvl5pPr>
      <a:lvl6pPr marL="2700454" algn="l" defTabSz="1080182" rtl="0" eaLnBrk="1" latinLnBrk="0" hangingPunct="1">
        <a:defRPr sz="2100" kern="1200">
          <a:solidFill>
            <a:schemeClr val="tx1"/>
          </a:solidFill>
          <a:latin typeface="+mn-lt"/>
          <a:ea typeface="+mn-ea"/>
          <a:cs typeface="+mn-cs"/>
        </a:defRPr>
      </a:lvl6pPr>
      <a:lvl7pPr marL="3240543" algn="l" defTabSz="1080182" rtl="0" eaLnBrk="1" latinLnBrk="0" hangingPunct="1">
        <a:defRPr sz="2100" kern="1200">
          <a:solidFill>
            <a:schemeClr val="tx1"/>
          </a:solidFill>
          <a:latin typeface="+mn-lt"/>
          <a:ea typeface="+mn-ea"/>
          <a:cs typeface="+mn-cs"/>
        </a:defRPr>
      </a:lvl7pPr>
      <a:lvl8pPr marL="3780636" algn="l" defTabSz="1080182" rtl="0" eaLnBrk="1" latinLnBrk="0" hangingPunct="1">
        <a:defRPr sz="2100" kern="1200">
          <a:solidFill>
            <a:schemeClr val="tx1"/>
          </a:solidFill>
          <a:latin typeface="+mn-lt"/>
          <a:ea typeface="+mn-ea"/>
          <a:cs typeface="+mn-cs"/>
        </a:defRPr>
      </a:lvl8pPr>
      <a:lvl9pPr marL="4320725" algn="l" defTabSz="108018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7295">
          <p15:clr>
            <a:srgbClr val="F26B43"/>
          </p15:clr>
        </p15:guide>
        <p15:guide id="3" pos="3839">
          <p15:clr>
            <a:srgbClr val="F26B43"/>
          </p15:clr>
        </p15:guide>
        <p15:guide id="4" pos="383">
          <p15:clr>
            <a:srgbClr val="F26B43"/>
          </p15:clr>
        </p15:guide>
        <p15:guide id="5" orient="horz" pos="264">
          <p15:clr>
            <a:srgbClr val="F26B43"/>
          </p15:clr>
        </p15:guide>
        <p15:guide id="6" orient="horz" pos="768">
          <p15:clr>
            <a:srgbClr val="F26B43"/>
          </p15:clr>
        </p15:guide>
        <p15:guide id="7" orient="horz" pos="8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0"/>
            </p:custDataLst>
            <p:extLst>
              <p:ext uri="{D42A27DB-BD31-4B8C-83A1-F6EECF244321}">
                <p14:modId xmlns:p14="http://schemas.microsoft.com/office/powerpoint/2010/main" val="4157842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21" imgH="423" progId="TCLayout.ActiveDocument.1">
                  <p:embed/>
                </p:oleObj>
              </mc:Choice>
              <mc:Fallback>
                <p:oleObj name="think-cell Slide" r:id="rId21" imgW="421" imgH="423" progId="TCLayout.ActiveDocument.1">
                  <p:embed/>
                  <p:pic>
                    <p:nvPicPr>
                      <p:cNvPr id="5" name="Object 4"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Freeform 5"/>
          <p:cNvSpPr>
            <a:spLocks/>
          </p:cNvSpPr>
          <p:nvPr/>
        </p:nvSpPr>
        <p:spPr bwMode="auto">
          <a:xfrm>
            <a:off x="0" y="6451600"/>
            <a:ext cx="9663113" cy="415925"/>
          </a:xfrm>
          <a:custGeom>
            <a:avLst/>
            <a:gdLst>
              <a:gd name="T0" fmla="*/ 0 w 10136"/>
              <a:gd name="T1" fmla="*/ 0 h 431"/>
              <a:gd name="T2" fmla="*/ 0 w 10136"/>
              <a:gd name="T3" fmla="*/ 0 h 431"/>
              <a:gd name="T4" fmla="*/ 2 w 10136"/>
              <a:gd name="T5" fmla="*/ 431 h 431"/>
              <a:gd name="T6" fmla="*/ 9979 w 10136"/>
              <a:gd name="T7" fmla="*/ 431 h 431"/>
              <a:gd name="T8" fmla="*/ 10136 w 10136"/>
              <a:gd name="T9" fmla="*/ 0 h 431"/>
              <a:gd name="T10" fmla="*/ 0 w 10136"/>
              <a:gd name="T11" fmla="*/ 0 h 431"/>
            </a:gdLst>
            <a:ahLst/>
            <a:cxnLst>
              <a:cxn ang="0">
                <a:pos x="T0" y="T1"/>
              </a:cxn>
              <a:cxn ang="0">
                <a:pos x="T2" y="T3"/>
              </a:cxn>
              <a:cxn ang="0">
                <a:pos x="T4" y="T5"/>
              </a:cxn>
              <a:cxn ang="0">
                <a:pos x="T6" y="T7"/>
              </a:cxn>
              <a:cxn ang="0">
                <a:pos x="T8" y="T9"/>
              </a:cxn>
              <a:cxn ang="0">
                <a:pos x="T10" y="T11"/>
              </a:cxn>
            </a:cxnLst>
            <a:rect l="0" t="0" r="r" b="b"/>
            <a:pathLst>
              <a:path w="10136" h="431">
                <a:moveTo>
                  <a:pt x="0" y="0"/>
                </a:moveTo>
                <a:lnTo>
                  <a:pt x="0" y="0"/>
                </a:lnTo>
                <a:lnTo>
                  <a:pt x="2" y="431"/>
                </a:lnTo>
                <a:lnTo>
                  <a:pt x="9979" y="431"/>
                </a:lnTo>
                <a:lnTo>
                  <a:pt x="10136" y="0"/>
                </a:lnTo>
                <a:lnTo>
                  <a:pt x="0" y="0"/>
                </a:lnTo>
                <a:close/>
              </a:path>
            </a:pathLst>
          </a:custGeom>
          <a:solidFill>
            <a:srgbClr val="AA161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9607550" y="6451600"/>
            <a:ext cx="2590800" cy="415925"/>
          </a:xfrm>
          <a:custGeom>
            <a:avLst/>
            <a:gdLst>
              <a:gd name="T0" fmla="*/ 157 w 2718"/>
              <a:gd name="T1" fmla="*/ 0 h 431"/>
              <a:gd name="T2" fmla="*/ 157 w 2718"/>
              <a:gd name="T3" fmla="*/ 0 h 431"/>
              <a:gd name="T4" fmla="*/ 0 w 2718"/>
              <a:gd name="T5" fmla="*/ 431 h 431"/>
              <a:gd name="T6" fmla="*/ 2718 w 2718"/>
              <a:gd name="T7" fmla="*/ 431 h 431"/>
              <a:gd name="T8" fmla="*/ 2718 w 2718"/>
              <a:gd name="T9" fmla="*/ 0 h 431"/>
              <a:gd name="T10" fmla="*/ 157 w 2718"/>
              <a:gd name="T11" fmla="*/ 0 h 431"/>
            </a:gdLst>
            <a:ahLst/>
            <a:cxnLst>
              <a:cxn ang="0">
                <a:pos x="T0" y="T1"/>
              </a:cxn>
              <a:cxn ang="0">
                <a:pos x="T2" y="T3"/>
              </a:cxn>
              <a:cxn ang="0">
                <a:pos x="T4" y="T5"/>
              </a:cxn>
              <a:cxn ang="0">
                <a:pos x="T6" y="T7"/>
              </a:cxn>
              <a:cxn ang="0">
                <a:pos x="T8" y="T9"/>
              </a:cxn>
              <a:cxn ang="0">
                <a:pos x="T10" y="T11"/>
              </a:cxn>
            </a:cxnLst>
            <a:rect l="0" t="0" r="r" b="b"/>
            <a:pathLst>
              <a:path w="2718" h="431">
                <a:moveTo>
                  <a:pt x="157" y="0"/>
                </a:moveTo>
                <a:lnTo>
                  <a:pt x="157" y="0"/>
                </a:lnTo>
                <a:lnTo>
                  <a:pt x="0" y="431"/>
                </a:lnTo>
                <a:lnTo>
                  <a:pt x="2718" y="431"/>
                </a:lnTo>
                <a:lnTo>
                  <a:pt x="2718" y="0"/>
                </a:lnTo>
                <a:lnTo>
                  <a:pt x="157" y="0"/>
                </a:lnTo>
                <a:close/>
              </a:path>
            </a:pathLst>
          </a:custGeom>
          <a:solidFill>
            <a:srgbClr val="AA161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609441" y="410711"/>
            <a:ext cx="10969943" cy="830860"/>
          </a:xfrm>
          <a:prstGeom prst="rect">
            <a:avLst/>
          </a:prstGeom>
        </p:spPr>
        <p:txBody>
          <a:bodyPr vert="horz" lIns="108018" tIns="54009" rIns="108018" bIns="54009"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240523"/>
            <a:ext cx="10969943" cy="4914899"/>
          </a:xfrm>
          <a:prstGeom prst="rect">
            <a:avLst/>
          </a:prstGeom>
        </p:spPr>
        <p:txBody>
          <a:bodyPr vert="horz" lIns="108018" tIns="54009" rIns="108018" bIns="5400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Box 5"/>
          <p:cNvSpPr txBox="1">
            <a:spLocks noChangeArrowheads="1"/>
          </p:cNvSpPr>
          <p:nvPr/>
        </p:nvSpPr>
        <p:spPr bwMode="auto">
          <a:xfrm>
            <a:off x="609441" y="6581134"/>
            <a:ext cx="48419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fld id="{96EF90BD-DD3F-41AB-AFB7-43AE4940ED43}" type="slidenum">
              <a:rPr lang="en-US" sz="1000" smtClean="0">
                <a:solidFill>
                  <a:srgbClr val="FFFFFF"/>
                </a:solidFill>
                <a:latin typeface="Arial"/>
                <a:ea typeface="Roboto" pitchFamily="2" charset="0"/>
              </a:rPr>
              <a:pPr fontAlgn="auto">
                <a:spcBef>
                  <a:spcPts val="0"/>
                </a:spcBef>
                <a:spcAft>
                  <a:spcPts val="0"/>
                </a:spcAft>
                <a:defRPr/>
              </a:pPr>
              <a:t>‹#›</a:t>
            </a:fld>
            <a:r>
              <a:rPr lang="en-US" sz="1000" dirty="0">
                <a:solidFill>
                  <a:srgbClr val="FFFFFF"/>
                </a:solidFill>
                <a:latin typeface="Arial"/>
                <a:ea typeface="Roboto" pitchFamily="2" charset="0"/>
              </a:rPr>
              <a:t>    © 2020 Conifer Health Solutions, LLC. All rights reserved.</a:t>
            </a:r>
          </a:p>
        </p:txBody>
      </p:sp>
      <p:pic>
        <p:nvPicPr>
          <p:cNvPr id="10"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363203" y="6525919"/>
            <a:ext cx="1233485" cy="27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9127"/>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 id="2147484227" r:id="rId14"/>
    <p:sldLayoutId id="2147484228" r:id="rId15"/>
    <p:sldLayoutId id="2147484229" r:id="rId16"/>
    <p:sldLayoutId id="2147484230" r:id="rId17"/>
    <p:sldLayoutId id="2147484231" r:id="rId18"/>
  </p:sldLayoutIdLst>
  <p:txStyles>
    <p:titleStyle>
      <a:lvl1pPr algn="l" defTabSz="1080182" rtl="0" eaLnBrk="1" latinLnBrk="0" hangingPunct="1">
        <a:spcBef>
          <a:spcPct val="0"/>
        </a:spcBef>
        <a:buNone/>
        <a:defRPr sz="3200" b="1" kern="1200">
          <a:solidFill>
            <a:schemeClr val="bg2"/>
          </a:solidFill>
          <a:latin typeface="+mj-lt"/>
          <a:ea typeface="Roboto Medium" pitchFamily="2" charset="0"/>
          <a:cs typeface="Arial" panose="020B0604020202020204" pitchFamily="34" charset="0"/>
        </a:defRPr>
      </a:lvl1pPr>
    </p:titleStyle>
    <p:bodyStyle>
      <a:lvl1pPr marL="275672" indent="-275672" algn="l" defTabSz="1080182" rtl="0" eaLnBrk="1" latinLnBrk="0" hangingPunct="1">
        <a:spcBef>
          <a:spcPts val="945"/>
        </a:spcBef>
        <a:buClr>
          <a:schemeClr val="bg1">
            <a:lumMod val="50000"/>
          </a:schemeClr>
        </a:buClr>
        <a:buFont typeface="Wingdings" panose="05000000000000000000" pitchFamily="2" charset="2"/>
        <a:buChar char="§"/>
        <a:defRPr sz="2400" kern="1200">
          <a:solidFill>
            <a:schemeClr val="tx1">
              <a:lumMod val="90000"/>
              <a:lumOff val="10000"/>
            </a:schemeClr>
          </a:solidFill>
          <a:latin typeface="+mj-lt"/>
          <a:ea typeface="Roboto" pitchFamily="2" charset="0"/>
          <a:cs typeface="Arial" panose="020B0604020202020204" pitchFamily="34" charset="0"/>
        </a:defRPr>
      </a:lvl1pPr>
      <a:lvl2pPr marL="540091" indent="-264419" algn="l" defTabSz="1080182" rtl="0" eaLnBrk="1" latinLnBrk="0" hangingPunct="1">
        <a:spcBef>
          <a:spcPts val="945"/>
        </a:spcBef>
        <a:buClr>
          <a:schemeClr val="bg1">
            <a:lumMod val="50000"/>
          </a:schemeClr>
        </a:buClr>
        <a:buFont typeface="Wingdings" charset="2"/>
        <a:buChar char="§"/>
        <a:defRPr sz="2100" kern="1200">
          <a:solidFill>
            <a:schemeClr val="tx1">
              <a:lumMod val="90000"/>
              <a:lumOff val="10000"/>
            </a:schemeClr>
          </a:solidFill>
          <a:latin typeface="+mj-lt"/>
          <a:ea typeface="Roboto" pitchFamily="2" charset="0"/>
          <a:cs typeface="Arial" panose="020B0604020202020204" pitchFamily="34" charset="0"/>
        </a:defRPr>
      </a:lvl2pPr>
      <a:lvl3pPr marL="815763" indent="-275672" algn="l" defTabSz="1080182" rtl="0" eaLnBrk="1" latinLnBrk="0" hangingPunct="1">
        <a:spcBef>
          <a:spcPts val="945"/>
        </a:spcBef>
        <a:buClr>
          <a:schemeClr val="bg1">
            <a:lumMod val="50000"/>
          </a:schemeClr>
        </a:buClr>
        <a:buFont typeface="Wingdings" panose="05000000000000000000" pitchFamily="2" charset="2"/>
        <a:buChar char="§"/>
        <a:defRPr sz="1900" kern="1200">
          <a:solidFill>
            <a:schemeClr val="tx1">
              <a:lumMod val="90000"/>
              <a:lumOff val="10000"/>
            </a:schemeClr>
          </a:solidFill>
          <a:latin typeface="+mj-lt"/>
          <a:ea typeface="Roboto" pitchFamily="2" charset="0"/>
          <a:cs typeface="Arial" panose="020B0604020202020204" pitchFamily="34" charset="0"/>
        </a:defRPr>
      </a:lvl3pPr>
      <a:lvl4pPr marL="1080182" indent="-264419" algn="l" defTabSz="1080182" rtl="0" eaLnBrk="1" latinLnBrk="0" hangingPunct="1">
        <a:spcBef>
          <a:spcPts val="945"/>
        </a:spcBef>
        <a:buClr>
          <a:schemeClr val="bg1">
            <a:lumMod val="50000"/>
          </a:schemeClr>
        </a:buClr>
        <a:buFont typeface="Wingdings" charset="2"/>
        <a:buChar char="§"/>
        <a:defRPr sz="1600" kern="1200">
          <a:solidFill>
            <a:schemeClr val="tx1">
              <a:lumMod val="90000"/>
              <a:lumOff val="10000"/>
            </a:schemeClr>
          </a:solidFill>
          <a:latin typeface="+mj-lt"/>
          <a:ea typeface="Roboto" pitchFamily="2" charset="0"/>
          <a:cs typeface="Arial" panose="020B0604020202020204" pitchFamily="34" charset="0"/>
        </a:defRPr>
      </a:lvl4pPr>
      <a:lvl5pPr marL="1355853" indent="-275672" algn="l" defTabSz="1080182" rtl="0" eaLnBrk="1" latinLnBrk="0" hangingPunct="1">
        <a:spcBef>
          <a:spcPts val="945"/>
        </a:spcBef>
        <a:buClr>
          <a:schemeClr val="bg1">
            <a:lumMod val="50000"/>
          </a:schemeClr>
        </a:buClr>
        <a:buFont typeface="Wingdings" panose="05000000000000000000" pitchFamily="2" charset="2"/>
        <a:buChar char="§"/>
        <a:defRPr sz="1600" kern="1200">
          <a:solidFill>
            <a:schemeClr val="tx1">
              <a:lumMod val="90000"/>
              <a:lumOff val="10000"/>
            </a:schemeClr>
          </a:solidFill>
          <a:latin typeface="+mj-lt"/>
          <a:ea typeface="Roboto" pitchFamily="2" charset="0"/>
          <a:cs typeface="Arial" panose="020B0604020202020204" pitchFamily="34" charset="0"/>
        </a:defRPr>
      </a:lvl5pPr>
      <a:lvl6pPr marL="2970499"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1059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5068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590771"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0182" rtl="0" eaLnBrk="1" latinLnBrk="0" hangingPunct="1">
        <a:defRPr sz="2100" kern="1200">
          <a:solidFill>
            <a:schemeClr val="tx1"/>
          </a:solidFill>
          <a:latin typeface="+mn-lt"/>
          <a:ea typeface="+mn-ea"/>
          <a:cs typeface="+mn-cs"/>
        </a:defRPr>
      </a:lvl1pPr>
      <a:lvl2pPr marL="540091" algn="l" defTabSz="1080182" rtl="0" eaLnBrk="1" latinLnBrk="0" hangingPunct="1">
        <a:defRPr sz="2100" kern="1200">
          <a:solidFill>
            <a:schemeClr val="tx1"/>
          </a:solidFill>
          <a:latin typeface="+mn-lt"/>
          <a:ea typeface="+mn-ea"/>
          <a:cs typeface="+mn-cs"/>
        </a:defRPr>
      </a:lvl2pPr>
      <a:lvl3pPr marL="1080182" algn="l" defTabSz="1080182" rtl="0" eaLnBrk="1" latinLnBrk="0" hangingPunct="1">
        <a:defRPr sz="2100" kern="1200">
          <a:solidFill>
            <a:schemeClr val="tx1"/>
          </a:solidFill>
          <a:latin typeface="+mn-lt"/>
          <a:ea typeface="+mn-ea"/>
          <a:cs typeface="+mn-cs"/>
        </a:defRPr>
      </a:lvl3pPr>
      <a:lvl4pPr marL="1620271" algn="l" defTabSz="1080182" rtl="0" eaLnBrk="1" latinLnBrk="0" hangingPunct="1">
        <a:defRPr sz="2100" kern="1200">
          <a:solidFill>
            <a:schemeClr val="tx1"/>
          </a:solidFill>
          <a:latin typeface="+mn-lt"/>
          <a:ea typeface="+mn-ea"/>
          <a:cs typeface="+mn-cs"/>
        </a:defRPr>
      </a:lvl4pPr>
      <a:lvl5pPr marL="2160362" algn="l" defTabSz="1080182" rtl="0" eaLnBrk="1" latinLnBrk="0" hangingPunct="1">
        <a:defRPr sz="2100" kern="1200">
          <a:solidFill>
            <a:schemeClr val="tx1"/>
          </a:solidFill>
          <a:latin typeface="+mn-lt"/>
          <a:ea typeface="+mn-ea"/>
          <a:cs typeface="+mn-cs"/>
        </a:defRPr>
      </a:lvl5pPr>
      <a:lvl6pPr marL="2700454" algn="l" defTabSz="1080182" rtl="0" eaLnBrk="1" latinLnBrk="0" hangingPunct="1">
        <a:defRPr sz="2100" kern="1200">
          <a:solidFill>
            <a:schemeClr val="tx1"/>
          </a:solidFill>
          <a:latin typeface="+mn-lt"/>
          <a:ea typeface="+mn-ea"/>
          <a:cs typeface="+mn-cs"/>
        </a:defRPr>
      </a:lvl6pPr>
      <a:lvl7pPr marL="3240543" algn="l" defTabSz="1080182" rtl="0" eaLnBrk="1" latinLnBrk="0" hangingPunct="1">
        <a:defRPr sz="2100" kern="1200">
          <a:solidFill>
            <a:schemeClr val="tx1"/>
          </a:solidFill>
          <a:latin typeface="+mn-lt"/>
          <a:ea typeface="+mn-ea"/>
          <a:cs typeface="+mn-cs"/>
        </a:defRPr>
      </a:lvl7pPr>
      <a:lvl8pPr marL="3780636" algn="l" defTabSz="1080182" rtl="0" eaLnBrk="1" latinLnBrk="0" hangingPunct="1">
        <a:defRPr sz="2100" kern="1200">
          <a:solidFill>
            <a:schemeClr val="tx1"/>
          </a:solidFill>
          <a:latin typeface="+mn-lt"/>
          <a:ea typeface="+mn-ea"/>
          <a:cs typeface="+mn-cs"/>
        </a:defRPr>
      </a:lvl8pPr>
      <a:lvl9pPr marL="4320725" algn="l" defTabSz="108018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7295">
          <p15:clr>
            <a:srgbClr val="F26B43"/>
          </p15:clr>
        </p15:guide>
        <p15:guide id="3" pos="3839">
          <p15:clr>
            <a:srgbClr val="F26B43"/>
          </p15:clr>
        </p15:guide>
        <p15:guide id="4" pos="383">
          <p15:clr>
            <a:srgbClr val="F26B43"/>
          </p15:clr>
        </p15:guide>
        <p15:guide id="5" orient="horz" pos="264">
          <p15:clr>
            <a:srgbClr val="F26B43"/>
          </p15:clr>
        </p15:guide>
        <p15:guide id="6" orient="horz" pos="768">
          <p15:clr>
            <a:srgbClr val="F26B43"/>
          </p15:clr>
        </p15:guide>
        <p15:guide id="7" orient="horz" pos="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0.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mailto:qualityprograms@coniferhealth.com"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mailto:Qualityprograms@coniferhealth.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mailto:Rodney.Truong@conferhealth.com" TargetMode="External"/><Relationship Id="rId4" Type="http://schemas.openxmlformats.org/officeDocument/2006/relationships/hyperlink" Target="mailto:grace.kimcrofton@coniferhealth.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6612" y="3429000"/>
            <a:ext cx="10360501" cy="2349964"/>
          </a:xfrm>
        </p:spPr>
        <p:txBody>
          <a:bodyPr>
            <a:normAutofit fontScale="90000"/>
          </a:bodyPr>
          <a:lstStyle/>
          <a:p>
            <a:r>
              <a:rPr lang="en-US" sz="4900" dirty="0"/>
              <a:t>Family Choice medical group</a:t>
            </a:r>
            <a:br>
              <a:rPr lang="en-US" sz="4900" dirty="0"/>
            </a:br>
            <a:br>
              <a:rPr lang="en-US" sz="2200" dirty="0"/>
            </a:br>
            <a:r>
              <a:rPr lang="en-US" sz="2200" dirty="0"/>
              <a:t>PROVIDER FORUM</a:t>
            </a:r>
            <a:br>
              <a:rPr lang="en-US" dirty="0"/>
            </a:br>
            <a:br>
              <a:rPr lang="en-US" dirty="0"/>
            </a:br>
            <a:br>
              <a:rPr lang="en-US" dirty="0"/>
            </a:br>
            <a:r>
              <a:rPr lang="en-US" sz="3100" dirty="0"/>
              <a:t>Quality improvement Strategy</a:t>
            </a:r>
            <a:br>
              <a:rPr lang="en-US" sz="3100" dirty="0"/>
            </a:br>
            <a:br>
              <a:rPr lang="en-US" sz="1800" dirty="0"/>
            </a:br>
            <a:r>
              <a:rPr lang="en-US" sz="1800" dirty="0"/>
              <a:t>October 13, 2023</a:t>
            </a:r>
          </a:p>
        </p:txBody>
      </p:sp>
    </p:spTree>
    <p:extLst>
      <p:ext uri="{BB962C8B-B14F-4D97-AF65-F5344CB8AC3E}">
        <p14:creationId xmlns:p14="http://schemas.microsoft.com/office/powerpoint/2010/main" val="426550109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812" y="0"/>
            <a:ext cx="10969943" cy="685800"/>
          </a:xfrm>
        </p:spPr>
        <p:txBody>
          <a:bodyPr>
            <a:noAutofit/>
          </a:bodyPr>
          <a:lstStyle/>
          <a:p>
            <a:r>
              <a:rPr lang="en-US" sz="2000" dirty="0"/>
              <a:t>New Medicare HMO AWV Program 2023</a:t>
            </a:r>
            <a:br>
              <a:rPr lang="en-US" sz="2000" dirty="0"/>
            </a:br>
            <a:r>
              <a:rPr lang="en-US" sz="2000" dirty="0"/>
              <a:t>Per member incentive: $250 ($50 to office manager)</a:t>
            </a:r>
          </a:p>
        </p:txBody>
      </p:sp>
      <p:sp>
        <p:nvSpPr>
          <p:cNvPr id="4" name="TextBox 3"/>
          <p:cNvSpPr txBox="1"/>
          <p:nvPr/>
        </p:nvSpPr>
        <p:spPr>
          <a:xfrm>
            <a:off x="379412" y="838200"/>
            <a:ext cx="10641414"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Distributed to provider offices 4/3/2023. Uploaded to </a:t>
            </a:r>
            <a:r>
              <a:rPr lang="en-US" b="1" dirty="0" err="1">
                <a:latin typeface="+mj-lt"/>
              </a:rPr>
              <a:t>CapConnect</a:t>
            </a:r>
            <a:r>
              <a:rPr lang="en-US" dirty="0">
                <a:latin typeface="+mj-lt"/>
              </a:rPr>
              <a:t>; </a:t>
            </a:r>
            <a:r>
              <a:rPr lang="en-US" dirty="0" err="1">
                <a:latin typeface="+mj-lt"/>
              </a:rPr>
              <a:t>fax’d</a:t>
            </a:r>
            <a:r>
              <a:rPr lang="en-US" dirty="0">
                <a:latin typeface="+mj-lt"/>
              </a:rPr>
              <a:t> and emailed. </a:t>
            </a:r>
          </a:p>
          <a:p>
            <a:pPr marL="285750" indent="-285750">
              <a:buFont typeface="Arial" panose="020B0604020202020204" pitchFamily="34" charset="0"/>
              <a:buChar char="•"/>
            </a:pPr>
            <a:r>
              <a:rPr lang="en-US" dirty="0">
                <a:latin typeface="+mj-lt"/>
              </a:rPr>
              <a:t>Office staff training sessions going over new program – March and April 2023</a:t>
            </a:r>
          </a:p>
          <a:p>
            <a:pPr marL="285750" indent="-285750">
              <a:buFont typeface="Arial" panose="020B0604020202020204" pitchFamily="34" charset="0"/>
              <a:buChar char="•"/>
            </a:pPr>
            <a:r>
              <a:rPr lang="en-US" dirty="0">
                <a:latin typeface="+mj-lt"/>
              </a:rPr>
              <a:t>Each form </a:t>
            </a:r>
            <a:r>
              <a:rPr lang="en-US" u="sng" dirty="0">
                <a:solidFill>
                  <a:srgbClr val="684568"/>
                </a:solidFill>
                <a:highlight>
                  <a:srgbClr val="FFFF00"/>
                </a:highlight>
                <a:latin typeface="+mj-lt"/>
              </a:rPr>
              <a:t>pre-filled</a:t>
            </a:r>
            <a:r>
              <a:rPr lang="en-US" dirty="0">
                <a:solidFill>
                  <a:srgbClr val="684568"/>
                </a:solidFill>
                <a:highlight>
                  <a:srgbClr val="FFFF00"/>
                </a:highlight>
                <a:latin typeface="+mj-lt"/>
              </a:rPr>
              <a:t> with member’s</a:t>
            </a:r>
            <a:r>
              <a:rPr lang="en-US" dirty="0">
                <a:solidFill>
                  <a:srgbClr val="684568"/>
                </a:solidFill>
                <a:latin typeface="+mj-lt"/>
              </a:rPr>
              <a:t>:</a:t>
            </a:r>
          </a:p>
          <a:p>
            <a:pPr marL="742950" lvl="1" indent="-285750">
              <a:buFont typeface="Arial" panose="020B0604020202020204" pitchFamily="34" charset="0"/>
              <a:buChar char="•"/>
            </a:pPr>
            <a:r>
              <a:rPr lang="en-US" dirty="0">
                <a:solidFill>
                  <a:srgbClr val="684568"/>
                </a:solidFill>
                <a:latin typeface="+mj-lt"/>
              </a:rPr>
              <a:t>disease conditions</a:t>
            </a:r>
          </a:p>
          <a:p>
            <a:pPr marL="742950" lvl="1" indent="-285750">
              <a:buFont typeface="Arial" panose="020B0604020202020204" pitchFamily="34" charset="0"/>
              <a:buChar char="•"/>
            </a:pPr>
            <a:r>
              <a:rPr lang="en-US" dirty="0">
                <a:solidFill>
                  <a:srgbClr val="684568"/>
                </a:solidFill>
                <a:latin typeface="+mj-lt"/>
              </a:rPr>
              <a:t>qualifying preventive and chronic care services needed (based on HEDIS/Stars)</a:t>
            </a:r>
          </a:p>
          <a:p>
            <a:pPr marL="285750" indent="-285750">
              <a:buFont typeface="Arial" panose="020B0604020202020204" pitchFamily="34" charset="0"/>
              <a:buChar char="•"/>
            </a:pPr>
            <a:r>
              <a:rPr lang="en-US" dirty="0">
                <a:latin typeface="+mj-lt"/>
              </a:rPr>
              <a:t>Section 1: Diagnoses </a:t>
            </a:r>
          </a:p>
          <a:p>
            <a:pPr marL="742950" lvl="1" indent="-285750">
              <a:buFont typeface="Arial" panose="020B0604020202020204" pitchFamily="34" charset="0"/>
              <a:buChar char="•"/>
            </a:pPr>
            <a:r>
              <a:rPr lang="en-US" dirty="0">
                <a:latin typeface="+mj-lt"/>
              </a:rPr>
              <a:t>Chronic conditions diagnosed in prior year, must be assessed and documented again for 2023 CY and ICD-10 submitted via claims. </a:t>
            </a:r>
          </a:p>
          <a:p>
            <a:pPr marL="742950" lvl="1" indent="-285750">
              <a:buFont typeface="Arial" panose="020B0604020202020204" pitchFamily="34" charset="0"/>
              <a:buChar char="•"/>
            </a:pPr>
            <a:r>
              <a:rPr lang="en-US" dirty="0">
                <a:latin typeface="+mj-lt"/>
              </a:rPr>
              <a:t>Conditions must be documented to the highest degree of specificity in the patient’s medical record</a:t>
            </a:r>
          </a:p>
          <a:p>
            <a:pPr marL="285750" indent="-285750">
              <a:buFont typeface="Arial" panose="020B0604020202020204" pitchFamily="34" charset="0"/>
              <a:buChar char="•"/>
            </a:pPr>
            <a:r>
              <a:rPr lang="en-US" dirty="0">
                <a:latin typeface="+mj-lt"/>
              </a:rPr>
              <a:t>Sections 2 &amp; 3: applicable quality measures – all part of routine senior care</a:t>
            </a:r>
          </a:p>
          <a:p>
            <a:pPr marL="742950" lvl="1" indent="-285750">
              <a:buFont typeface="Arial" panose="020B0604020202020204" pitchFamily="34" charset="0"/>
              <a:buChar char="•"/>
            </a:pPr>
            <a:r>
              <a:rPr lang="en-US" dirty="0">
                <a:latin typeface="+mj-lt"/>
              </a:rPr>
              <a:t>HEDIS quality, Medication Adherence, Care for Older Adults and HOS (assessment for urinary incontinence, fall risk, physical activity), behavioral health and cognitive assessment</a:t>
            </a:r>
          </a:p>
          <a:p>
            <a:endParaRPr lang="en-US" dirty="0">
              <a:latin typeface="+mj-lt"/>
            </a:endParaRPr>
          </a:p>
          <a:p>
            <a:pPr marL="342900" indent="-342900">
              <a:buFont typeface="Arial" panose="020B0604020202020204" pitchFamily="34" charset="0"/>
              <a:buChar char="•"/>
            </a:pPr>
            <a:r>
              <a:rPr lang="en-US" dirty="0">
                <a:latin typeface="+mj-lt"/>
              </a:rPr>
              <a:t>The medical record documentation must meet CMS/NCQA requirements, including provider signature and credentials, patient name, and date of service. </a:t>
            </a:r>
          </a:p>
        </p:txBody>
      </p:sp>
    </p:spTree>
    <p:extLst>
      <p:ext uri="{BB962C8B-B14F-4D97-AF65-F5344CB8AC3E}">
        <p14:creationId xmlns:p14="http://schemas.microsoft.com/office/powerpoint/2010/main" val="332060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124B-B3FD-0DA9-FED5-7219FC08320E}"/>
              </a:ext>
            </a:extLst>
          </p:cNvPr>
          <p:cNvSpPr>
            <a:spLocks noGrp="1"/>
          </p:cNvSpPr>
          <p:nvPr>
            <p:ph type="title"/>
          </p:nvPr>
        </p:nvSpPr>
        <p:spPr>
          <a:xfrm>
            <a:off x="303212" y="304800"/>
            <a:ext cx="4391929" cy="1295400"/>
          </a:xfrm>
        </p:spPr>
        <p:txBody>
          <a:bodyPr>
            <a:normAutofit/>
          </a:bodyPr>
          <a:lstStyle/>
          <a:p>
            <a:r>
              <a:rPr lang="en-US" dirty="0"/>
              <a:t>First Page of AWV Form – Instructions</a:t>
            </a:r>
          </a:p>
        </p:txBody>
      </p:sp>
      <p:pic>
        <p:nvPicPr>
          <p:cNvPr id="4" name="Picture 3">
            <a:extLst>
              <a:ext uri="{FF2B5EF4-FFF2-40B4-BE49-F238E27FC236}">
                <a16:creationId xmlns:a16="http://schemas.microsoft.com/office/drawing/2014/main" id="{137C0129-8059-5E66-C6C3-ABCD16A3DE36}"/>
              </a:ext>
            </a:extLst>
          </p:cNvPr>
          <p:cNvPicPr>
            <a:picLocks noChangeAspect="1"/>
          </p:cNvPicPr>
          <p:nvPr/>
        </p:nvPicPr>
        <p:blipFill>
          <a:blip r:embed="rId2"/>
          <a:stretch>
            <a:fillRect/>
          </a:stretch>
        </p:blipFill>
        <p:spPr>
          <a:xfrm>
            <a:off x="5103812" y="0"/>
            <a:ext cx="5912817" cy="6469822"/>
          </a:xfrm>
          <a:prstGeom prst="rect">
            <a:avLst/>
          </a:prstGeom>
        </p:spPr>
      </p:pic>
    </p:spTree>
    <p:extLst>
      <p:ext uri="{BB962C8B-B14F-4D97-AF65-F5344CB8AC3E}">
        <p14:creationId xmlns:p14="http://schemas.microsoft.com/office/powerpoint/2010/main" val="163418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2CE0-2280-64CD-5A9C-F3D59B3FA55C}"/>
              </a:ext>
            </a:extLst>
          </p:cNvPr>
          <p:cNvSpPr txBox="1">
            <a:spLocks/>
          </p:cNvSpPr>
          <p:nvPr/>
        </p:nvSpPr>
        <p:spPr>
          <a:xfrm>
            <a:off x="592123" y="340302"/>
            <a:ext cx="11559255" cy="657225"/>
          </a:xfrm>
          <a:prstGeom prst="rect">
            <a:avLst/>
          </a:prstGeom>
        </p:spPr>
        <p:txBody>
          <a:bodyPr>
            <a:normAutofit/>
          </a:bodyPr>
          <a:lstStyle>
            <a:lvl1pPr algn="l" defTabSz="1080182" rtl="0" eaLnBrk="1" latinLnBrk="0" hangingPunct="1">
              <a:spcBef>
                <a:spcPct val="0"/>
              </a:spcBef>
              <a:buNone/>
              <a:defRPr sz="2800" b="1" kern="1200">
                <a:solidFill>
                  <a:schemeClr val="bg2"/>
                </a:solidFill>
                <a:latin typeface="+mj-lt"/>
                <a:ea typeface="Roboto Medium" pitchFamily="2" charset="0"/>
                <a:cs typeface="Arial" panose="020B0604020202020204" pitchFamily="34" charset="0"/>
              </a:defRPr>
            </a:lvl1pPr>
          </a:lstStyle>
          <a:p>
            <a:pPr fontAlgn="auto">
              <a:spcAft>
                <a:spcPts val="0"/>
              </a:spcAft>
            </a:pPr>
            <a:r>
              <a:rPr lang="en-US" sz="3000" dirty="0">
                <a:latin typeface="Aptos ExtraBold" panose="020F0502020204030204" pitchFamily="34" charset="0"/>
              </a:rPr>
              <a:t>Shortage Report: Member Example</a:t>
            </a:r>
          </a:p>
        </p:txBody>
      </p:sp>
      <p:pic>
        <p:nvPicPr>
          <p:cNvPr id="3" name="Picture 2">
            <a:extLst>
              <a:ext uri="{FF2B5EF4-FFF2-40B4-BE49-F238E27FC236}">
                <a16:creationId xmlns:a16="http://schemas.microsoft.com/office/drawing/2014/main" id="{184110D0-493E-85DF-8471-861B4C9579A6}"/>
              </a:ext>
            </a:extLst>
          </p:cNvPr>
          <p:cNvPicPr>
            <a:picLocks noChangeAspect="1"/>
          </p:cNvPicPr>
          <p:nvPr/>
        </p:nvPicPr>
        <p:blipFill>
          <a:blip r:embed="rId2"/>
          <a:stretch>
            <a:fillRect/>
          </a:stretch>
        </p:blipFill>
        <p:spPr>
          <a:xfrm>
            <a:off x="592123" y="1066800"/>
            <a:ext cx="11004577" cy="2576515"/>
          </a:xfrm>
          <a:prstGeom prst="rect">
            <a:avLst/>
          </a:prstGeom>
        </p:spPr>
      </p:pic>
      <p:pic>
        <p:nvPicPr>
          <p:cNvPr id="4" name="Picture 3">
            <a:extLst>
              <a:ext uri="{FF2B5EF4-FFF2-40B4-BE49-F238E27FC236}">
                <a16:creationId xmlns:a16="http://schemas.microsoft.com/office/drawing/2014/main" id="{0A71243C-0188-50F6-3C15-0731A0AA040E}"/>
              </a:ext>
            </a:extLst>
          </p:cNvPr>
          <p:cNvPicPr>
            <a:picLocks noChangeAspect="1"/>
          </p:cNvPicPr>
          <p:nvPr/>
        </p:nvPicPr>
        <p:blipFill rotWithShape="1">
          <a:blip r:embed="rId3">
            <a:extLst>
              <a:ext uri="{28A0092B-C50C-407E-A947-70E740481C1C}">
                <a14:useLocalDpi xmlns:a14="http://schemas.microsoft.com/office/drawing/2010/main" val="0"/>
              </a:ext>
            </a:extLst>
          </a:blip>
          <a:srcRect t="8498"/>
          <a:stretch/>
        </p:blipFill>
        <p:spPr>
          <a:xfrm>
            <a:off x="679814" y="3781861"/>
            <a:ext cx="10829193" cy="988290"/>
          </a:xfrm>
          <a:prstGeom prst="rect">
            <a:avLst/>
          </a:prstGeom>
        </p:spPr>
      </p:pic>
      <p:sp>
        <p:nvSpPr>
          <p:cNvPr id="5" name="TextBox 4">
            <a:extLst>
              <a:ext uri="{FF2B5EF4-FFF2-40B4-BE49-F238E27FC236}">
                <a16:creationId xmlns:a16="http://schemas.microsoft.com/office/drawing/2014/main" id="{04D8C97C-2490-3946-F1CC-CC8D4BF89F17}"/>
              </a:ext>
            </a:extLst>
          </p:cNvPr>
          <p:cNvSpPr txBox="1"/>
          <p:nvPr/>
        </p:nvSpPr>
        <p:spPr>
          <a:xfrm>
            <a:off x="774393" y="4908697"/>
            <a:ext cx="101255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ptos ExtraBold" panose="020B0004020202020204" pitchFamily="34" charset="0"/>
              </a:rPr>
              <a:t>The following slides are our findings while reconciling the </a:t>
            </a:r>
            <a:r>
              <a:rPr lang="en-US" sz="1800" dirty="0">
                <a:latin typeface="Aptos ExtraBold" panose="020B0004020202020204" pitchFamily="34" charset="0"/>
              </a:rPr>
              <a:t>Shortage Report Item(s) vs </a:t>
            </a:r>
          </a:p>
          <a:p>
            <a:pPr algn="ctr"/>
            <a:r>
              <a:rPr lang="en-US" sz="1800" dirty="0">
                <a:latin typeface="Aptos ExtraBold" panose="020B0004020202020204" pitchFamily="34" charset="0"/>
              </a:rPr>
              <a:t>Progress Notes and Claims to identify opportunities to </a:t>
            </a:r>
            <a:r>
              <a:rPr lang="en-US" sz="1800" dirty="0">
                <a:solidFill>
                  <a:srgbClr val="FF0000"/>
                </a:solidFill>
                <a:latin typeface="Aptos ExtraBold" panose="020B0004020202020204" pitchFamily="34" charset="0"/>
              </a:rPr>
              <a:t>reach the 80% for this member</a:t>
            </a:r>
            <a:r>
              <a:rPr lang="en-US" dirty="0">
                <a:solidFill>
                  <a:srgbClr val="FF0000"/>
                </a:solidFill>
                <a:latin typeface="Aptos ExtraBold" panose="020B0004020202020204" pitchFamily="34" charset="0"/>
              </a:rPr>
              <a:t>.</a:t>
            </a:r>
            <a:endParaRPr lang="en-US" dirty="0">
              <a:latin typeface="Aptos ExtraBold" panose="020B0004020202020204" pitchFamily="34" charset="0"/>
            </a:endParaRPr>
          </a:p>
        </p:txBody>
      </p:sp>
    </p:spTree>
    <p:extLst>
      <p:ext uri="{BB962C8B-B14F-4D97-AF65-F5344CB8AC3E}">
        <p14:creationId xmlns:p14="http://schemas.microsoft.com/office/powerpoint/2010/main" val="40331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26668763-4F84-D2C4-F9A1-57701166E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73" y="5384810"/>
            <a:ext cx="4630504" cy="743259"/>
          </a:xfrm>
          <a:prstGeom prst="rect">
            <a:avLst/>
          </a:prstGeom>
        </p:spPr>
      </p:pic>
      <p:pic>
        <p:nvPicPr>
          <p:cNvPr id="3" name="Picture 2" descr="A close-up of a medical survey&#10;&#10;Description automatically generated">
            <a:extLst>
              <a:ext uri="{FF2B5EF4-FFF2-40B4-BE49-F238E27FC236}">
                <a16:creationId xmlns:a16="http://schemas.microsoft.com/office/drawing/2014/main" id="{E9E23D72-C21C-C39A-8506-F5EECC4D1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56" y="1599516"/>
            <a:ext cx="4426460" cy="3498712"/>
          </a:xfrm>
          <a:prstGeom prst="rect">
            <a:avLst/>
          </a:prstGeom>
        </p:spPr>
      </p:pic>
      <p:sp>
        <p:nvSpPr>
          <p:cNvPr id="5" name="Title 1">
            <a:extLst>
              <a:ext uri="{FF2B5EF4-FFF2-40B4-BE49-F238E27FC236}">
                <a16:creationId xmlns:a16="http://schemas.microsoft.com/office/drawing/2014/main" id="{5385D172-5231-EE89-CED1-8B36B877717C}"/>
              </a:ext>
            </a:extLst>
          </p:cNvPr>
          <p:cNvSpPr txBox="1">
            <a:spLocks/>
          </p:cNvSpPr>
          <p:nvPr/>
        </p:nvSpPr>
        <p:spPr>
          <a:xfrm>
            <a:off x="407030" y="230910"/>
            <a:ext cx="11270619" cy="87283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Aptos ExtraBold" panose="020F0502020204030204" pitchFamily="34" charset="0"/>
              </a:rPr>
              <a:t>Shortage Report Item(s):</a:t>
            </a:r>
          </a:p>
          <a:p>
            <a:r>
              <a:rPr lang="en-US" sz="3000" dirty="0">
                <a:solidFill>
                  <a:srgbClr val="C00000"/>
                </a:solidFill>
                <a:latin typeface="Aptos ExtraBold" panose="020F0502020204030204" pitchFamily="34" charset="0"/>
              </a:rPr>
              <a:t>Alcohol / Tobacco / Physical Activity</a:t>
            </a:r>
          </a:p>
        </p:txBody>
      </p:sp>
      <p:sp>
        <p:nvSpPr>
          <p:cNvPr id="6" name="Oval 5">
            <a:extLst>
              <a:ext uri="{FF2B5EF4-FFF2-40B4-BE49-F238E27FC236}">
                <a16:creationId xmlns:a16="http://schemas.microsoft.com/office/drawing/2014/main" id="{7D85AA1A-4FB3-C909-19D5-98B53DABE257}"/>
              </a:ext>
            </a:extLst>
          </p:cNvPr>
          <p:cNvSpPr/>
          <p:nvPr/>
        </p:nvSpPr>
        <p:spPr>
          <a:xfrm rot="21288298">
            <a:off x="423672" y="1450082"/>
            <a:ext cx="550736" cy="20049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245CC5-A80C-0870-2883-506DC568F954}"/>
              </a:ext>
            </a:extLst>
          </p:cNvPr>
          <p:cNvSpPr txBox="1"/>
          <p:nvPr/>
        </p:nvSpPr>
        <p:spPr>
          <a:xfrm rot="21288298">
            <a:off x="472267" y="1405874"/>
            <a:ext cx="670662" cy="261610"/>
          </a:xfrm>
          <a:prstGeom prst="rect">
            <a:avLst/>
          </a:prstGeom>
          <a:noFill/>
        </p:spPr>
        <p:txBody>
          <a:bodyPr wrap="square" rtlCol="0">
            <a:spAutoFit/>
          </a:bodyPr>
          <a:lstStyle/>
          <a:p>
            <a:r>
              <a:rPr lang="en-US" sz="1100" dirty="0">
                <a:solidFill>
                  <a:schemeClr val="bg1"/>
                </a:solidFill>
                <a:latin typeface="Aptos ExtraBold" panose="020B0004020202020204" pitchFamily="34" charset="0"/>
              </a:rPr>
              <a:t>Pg 2</a:t>
            </a:r>
          </a:p>
        </p:txBody>
      </p:sp>
      <p:sp>
        <p:nvSpPr>
          <p:cNvPr id="8" name="TextBox 7">
            <a:extLst>
              <a:ext uri="{FF2B5EF4-FFF2-40B4-BE49-F238E27FC236}">
                <a16:creationId xmlns:a16="http://schemas.microsoft.com/office/drawing/2014/main" id="{79EA8611-F636-FFA0-4BEA-489A0A6C9B3A}"/>
              </a:ext>
            </a:extLst>
          </p:cNvPr>
          <p:cNvSpPr txBox="1"/>
          <p:nvPr/>
        </p:nvSpPr>
        <p:spPr>
          <a:xfrm>
            <a:off x="5324475" y="1177653"/>
            <a:ext cx="5695441" cy="338554"/>
          </a:xfrm>
          <a:prstGeom prst="rect">
            <a:avLst/>
          </a:prstGeom>
          <a:noFill/>
        </p:spPr>
        <p:txBody>
          <a:bodyPr wrap="square" rtlCol="0">
            <a:spAutoFit/>
          </a:bodyPr>
          <a:lstStyle/>
          <a:p>
            <a:r>
              <a:rPr lang="en-US" sz="1600" dirty="0">
                <a:latin typeface="Aptos SemiBold" panose="020B0004020202020204" pitchFamily="34" charset="0"/>
              </a:rPr>
              <a:t>Social History portion from Progress Note:</a:t>
            </a:r>
          </a:p>
        </p:txBody>
      </p:sp>
      <p:sp>
        <p:nvSpPr>
          <p:cNvPr id="9" name="Oval 8">
            <a:extLst>
              <a:ext uri="{FF2B5EF4-FFF2-40B4-BE49-F238E27FC236}">
                <a16:creationId xmlns:a16="http://schemas.microsoft.com/office/drawing/2014/main" id="{0867ADD2-1CBE-E204-547E-B0009FC991CC}"/>
              </a:ext>
            </a:extLst>
          </p:cNvPr>
          <p:cNvSpPr/>
          <p:nvPr/>
        </p:nvSpPr>
        <p:spPr>
          <a:xfrm rot="21288298">
            <a:off x="530990" y="5205818"/>
            <a:ext cx="550736" cy="20049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12B5C59-83D1-A8F6-18FE-4686874C9A30}"/>
              </a:ext>
            </a:extLst>
          </p:cNvPr>
          <p:cNvSpPr txBox="1"/>
          <p:nvPr/>
        </p:nvSpPr>
        <p:spPr>
          <a:xfrm rot="21288298">
            <a:off x="579585" y="5161610"/>
            <a:ext cx="670662" cy="261610"/>
          </a:xfrm>
          <a:prstGeom prst="rect">
            <a:avLst/>
          </a:prstGeom>
          <a:noFill/>
        </p:spPr>
        <p:txBody>
          <a:bodyPr wrap="square" rtlCol="0">
            <a:spAutoFit/>
          </a:bodyPr>
          <a:lstStyle/>
          <a:p>
            <a:r>
              <a:rPr lang="en-US" sz="1100" dirty="0">
                <a:solidFill>
                  <a:schemeClr val="bg1"/>
                </a:solidFill>
                <a:latin typeface="Aptos ExtraBold" panose="020B0004020202020204" pitchFamily="34" charset="0"/>
              </a:rPr>
              <a:t>Pg 7</a:t>
            </a:r>
          </a:p>
        </p:txBody>
      </p:sp>
      <p:sp>
        <p:nvSpPr>
          <p:cNvPr id="11" name="TextBox 10">
            <a:extLst>
              <a:ext uri="{FF2B5EF4-FFF2-40B4-BE49-F238E27FC236}">
                <a16:creationId xmlns:a16="http://schemas.microsoft.com/office/drawing/2014/main" id="{4B06DBBF-1DA1-806F-F4B9-1CE136D8DE1C}"/>
              </a:ext>
            </a:extLst>
          </p:cNvPr>
          <p:cNvSpPr txBox="1"/>
          <p:nvPr/>
        </p:nvSpPr>
        <p:spPr>
          <a:xfrm>
            <a:off x="415726" y="1123900"/>
            <a:ext cx="4642400" cy="338554"/>
          </a:xfrm>
          <a:prstGeom prst="rect">
            <a:avLst/>
          </a:prstGeom>
          <a:noFill/>
        </p:spPr>
        <p:txBody>
          <a:bodyPr wrap="square" rtlCol="0">
            <a:spAutoFit/>
          </a:bodyPr>
          <a:lstStyle/>
          <a:p>
            <a:r>
              <a:rPr lang="en-US" sz="1600" dirty="0">
                <a:latin typeface="Aptos SemiBold" panose="020B0004020202020204" pitchFamily="34" charset="0"/>
              </a:rPr>
              <a:t>Section from the AWV form:</a:t>
            </a:r>
            <a:endParaRPr lang="en-US" sz="1600" dirty="0"/>
          </a:p>
        </p:txBody>
      </p:sp>
      <p:sp>
        <p:nvSpPr>
          <p:cNvPr id="12" name="Rectangle 11">
            <a:extLst>
              <a:ext uri="{FF2B5EF4-FFF2-40B4-BE49-F238E27FC236}">
                <a16:creationId xmlns:a16="http://schemas.microsoft.com/office/drawing/2014/main" id="{F00920B9-30E4-9D6B-E22A-8BF9A1CDF153}"/>
              </a:ext>
            </a:extLst>
          </p:cNvPr>
          <p:cNvSpPr/>
          <p:nvPr/>
        </p:nvSpPr>
        <p:spPr>
          <a:xfrm>
            <a:off x="311944" y="1123900"/>
            <a:ext cx="4886325" cy="5181948"/>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up of a white background&#10;&#10;Description automatically generated">
            <a:extLst>
              <a:ext uri="{FF2B5EF4-FFF2-40B4-BE49-F238E27FC236}">
                <a16:creationId xmlns:a16="http://schemas.microsoft.com/office/drawing/2014/main" id="{5410A130-F90E-2E15-831B-43BC8A5D3C52}"/>
              </a:ext>
            </a:extLst>
          </p:cNvPr>
          <p:cNvPicPr>
            <a:picLocks noChangeAspect="1"/>
          </p:cNvPicPr>
          <p:nvPr/>
        </p:nvPicPr>
        <p:blipFill rotWithShape="1">
          <a:blip r:embed="rId4">
            <a:extLst>
              <a:ext uri="{28A0092B-C50C-407E-A947-70E740481C1C}">
                <a14:useLocalDpi xmlns:a14="http://schemas.microsoft.com/office/drawing/2010/main" val="0"/>
              </a:ext>
            </a:extLst>
          </a:blip>
          <a:srcRect l="-1394" r="48339" b="23565"/>
          <a:stretch/>
        </p:blipFill>
        <p:spPr>
          <a:xfrm>
            <a:off x="5324475" y="1649770"/>
            <a:ext cx="5343525" cy="2281619"/>
          </a:xfrm>
          <a:prstGeom prst="rect">
            <a:avLst/>
          </a:prstGeom>
        </p:spPr>
      </p:pic>
      <p:sp>
        <p:nvSpPr>
          <p:cNvPr id="14" name="Rectangle 13">
            <a:extLst>
              <a:ext uri="{FF2B5EF4-FFF2-40B4-BE49-F238E27FC236}">
                <a16:creationId xmlns:a16="http://schemas.microsoft.com/office/drawing/2014/main" id="{2335DB45-DF72-B9AC-7322-9C7DAAC79F86}"/>
              </a:ext>
            </a:extLst>
          </p:cNvPr>
          <p:cNvSpPr/>
          <p:nvPr/>
        </p:nvSpPr>
        <p:spPr>
          <a:xfrm>
            <a:off x="5400166" y="1535867"/>
            <a:ext cx="5144009" cy="251069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5058473-6E53-999B-73F8-4FA74EAAA9A6}"/>
              </a:ext>
            </a:extLst>
          </p:cNvPr>
          <p:cNvSpPr/>
          <p:nvPr/>
        </p:nvSpPr>
        <p:spPr>
          <a:xfrm>
            <a:off x="9277350" y="1818448"/>
            <a:ext cx="790575" cy="247531"/>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88876CD-D1B6-CC9C-0D7B-0AE6059C9CFB}"/>
              </a:ext>
            </a:extLst>
          </p:cNvPr>
          <p:cNvSpPr/>
          <p:nvPr/>
        </p:nvSpPr>
        <p:spPr>
          <a:xfrm>
            <a:off x="10096853" y="1649770"/>
            <a:ext cx="1142293" cy="5109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365BA83-21EF-C0AB-BF5D-FA3E707BF8E9}"/>
              </a:ext>
            </a:extLst>
          </p:cNvPr>
          <p:cNvSpPr txBox="1"/>
          <p:nvPr/>
        </p:nvSpPr>
        <p:spPr>
          <a:xfrm>
            <a:off x="10096853" y="1714456"/>
            <a:ext cx="1688115" cy="477054"/>
          </a:xfrm>
          <a:prstGeom prst="rect">
            <a:avLst/>
          </a:prstGeom>
          <a:noFill/>
        </p:spPr>
        <p:txBody>
          <a:bodyPr wrap="square" rtlCol="0">
            <a:spAutoFit/>
          </a:bodyPr>
          <a:lstStyle/>
          <a:p>
            <a:r>
              <a:rPr lang="en-US" sz="1100" b="1" dirty="0">
                <a:latin typeface="Aptos ExtraBold" panose="020B0004020202020204" pitchFamily="34" charset="0"/>
              </a:rPr>
              <a:t>ALCOHOL SCREENING</a:t>
            </a:r>
          </a:p>
          <a:p>
            <a:r>
              <a:rPr lang="en-US" sz="1400" b="1" dirty="0">
                <a:solidFill>
                  <a:srgbClr val="FF0000"/>
                </a:solidFill>
                <a:latin typeface="Aptos ExtraBold" panose="020B0004020202020204" pitchFamily="34" charset="0"/>
              </a:rPr>
              <a:t>        G0442   </a:t>
            </a:r>
          </a:p>
        </p:txBody>
      </p:sp>
      <p:pic>
        <p:nvPicPr>
          <p:cNvPr id="18" name="Picture 17">
            <a:extLst>
              <a:ext uri="{FF2B5EF4-FFF2-40B4-BE49-F238E27FC236}">
                <a16:creationId xmlns:a16="http://schemas.microsoft.com/office/drawing/2014/main" id="{7DDFBAE2-4503-B371-08D4-5FE089579707}"/>
              </a:ext>
            </a:extLst>
          </p:cNvPr>
          <p:cNvPicPr>
            <a:picLocks noChangeAspect="1"/>
          </p:cNvPicPr>
          <p:nvPr/>
        </p:nvPicPr>
        <p:blipFill>
          <a:blip r:embed="rId5"/>
          <a:stretch>
            <a:fillRect/>
          </a:stretch>
        </p:blipFill>
        <p:spPr>
          <a:xfrm>
            <a:off x="11147941" y="1952945"/>
            <a:ext cx="427753" cy="272473"/>
          </a:xfrm>
          <a:prstGeom prst="rect">
            <a:avLst/>
          </a:prstGeom>
        </p:spPr>
      </p:pic>
      <p:sp>
        <p:nvSpPr>
          <p:cNvPr id="19" name="Arrow: Right 18">
            <a:extLst>
              <a:ext uri="{FF2B5EF4-FFF2-40B4-BE49-F238E27FC236}">
                <a16:creationId xmlns:a16="http://schemas.microsoft.com/office/drawing/2014/main" id="{A96967A8-64D2-ABEC-235A-264F0B5468F6}"/>
              </a:ext>
            </a:extLst>
          </p:cNvPr>
          <p:cNvSpPr/>
          <p:nvPr/>
        </p:nvSpPr>
        <p:spPr>
          <a:xfrm>
            <a:off x="8572500" y="2884443"/>
            <a:ext cx="1495425" cy="247531"/>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203141-1DA1-834C-E40D-0DEDF304FE37}"/>
              </a:ext>
            </a:extLst>
          </p:cNvPr>
          <p:cNvSpPr/>
          <p:nvPr/>
        </p:nvSpPr>
        <p:spPr>
          <a:xfrm>
            <a:off x="10087393" y="2489248"/>
            <a:ext cx="1142293" cy="7110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5FA8FEB-87E3-61F4-C983-7E1DE3D8BCA4}"/>
              </a:ext>
            </a:extLst>
          </p:cNvPr>
          <p:cNvSpPr txBox="1"/>
          <p:nvPr/>
        </p:nvSpPr>
        <p:spPr>
          <a:xfrm>
            <a:off x="10087393" y="2553935"/>
            <a:ext cx="1688115" cy="646331"/>
          </a:xfrm>
          <a:prstGeom prst="rect">
            <a:avLst/>
          </a:prstGeom>
          <a:noFill/>
        </p:spPr>
        <p:txBody>
          <a:bodyPr wrap="square" rtlCol="0">
            <a:spAutoFit/>
          </a:bodyPr>
          <a:lstStyle/>
          <a:p>
            <a:r>
              <a:rPr lang="en-US" sz="1100" b="1" dirty="0">
                <a:latin typeface="Aptos ExtraBold" panose="020B0004020202020204" pitchFamily="34" charset="0"/>
              </a:rPr>
              <a:t>PHYSICAL ACTIVITY</a:t>
            </a:r>
          </a:p>
          <a:p>
            <a:r>
              <a:rPr lang="en-US" sz="1100" b="1" dirty="0">
                <a:latin typeface="Aptos ExtraBold" panose="020B0004020202020204" pitchFamily="34" charset="0"/>
              </a:rPr>
              <a:t>MONITORING</a:t>
            </a:r>
          </a:p>
          <a:p>
            <a:r>
              <a:rPr lang="en-US" sz="1400" b="1" dirty="0">
                <a:solidFill>
                  <a:srgbClr val="FF0000"/>
                </a:solidFill>
                <a:latin typeface="Aptos ExtraBold" panose="020B0004020202020204" pitchFamily="34" charset="0"/>
              </a:rPr>
              <a:t>     1003F</a:t>
            </a:r>
          </a:p>
        </p:txBody>
      </p:sp>
      <p:pic>
        <p:nvPicPr>
          <p:cNvPr id="22" name="Picture 21">
            <a:extLst>
              <a:ext uri="{FF2B5EF4-FFF2-40B4-BE49-F238E27FC236}">
                <a16:creationId xmlns:a16="http://schemas.microsoft.com/office/drawing/2014/main" id="{7DE19E94-7777-9A70-B5BB-723A9586A54A}"/>
              </a:ext>
            </a:extLst>
          </p:cNvPr>
          <p:cNvPicPr>
            <a:picLocks noChangeAspect="1"/>
          </p:cNvPicPr>
          <p:nvPr/>
        </p:nvPicPr>
        <p:blipFill>
          <a:blip r:embed="rId5"/>
          <a:stretch>
            <a:fillRect/>
          </a:stretch>
        </p:blipFill>
        <p:spPr>
          <a:xfrm>
            <a:off x="11143360" y="2827765"/>
            <a:ext cx="427753" cy="272473"/>
          </a:xfrm>
          <a:prstGeom prst="rect">
            <a:avLst/>
          </a:prstGeom>
        </p:spPr>
      </p:pic>
      <p:sp>
        <p:nvSpPr>
          <p:cNvPr id="23" name="Right Brace 22">
            <a:extLst>
              <a:ext uri="{FF2B5EF4-FFF2-40B4-BE49-F238E27FC236}">
                <a16:creationId xmlns:a16="http://schemas.microsoft.com/office/drawing/2014/main" id="{206E380D-8D47-32D6-F90B-EE5919E4BCCA}"/>
              </a:ext>
            </a:extLst>
          </p:cNvPr>
          <p:cNvSpPr/>
          <p:nvPr/>
        </p:nvSpPr>
        <p:spPr>
          <a:xfrm>
            <a:off x="7705725" y="3222755"/>
            <a:ext cx="257175" cy="574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row: Right 23">
            <a:extLst>
              <a:ext uri="{FF2B5EF4-FFF2-40B4-BE49-F238E27FC236}">
                <a16:creationId xmlns:a16="http://schemas.microsoft.com/office/drawing/2014/main" id="{C060D94A-101F-9617-9AE9-E3F88CC6A9CF}"/>
              </a:ext>
            </a:extLst>
          </p:cNvPr>
          <p:cNvSpPr/>
          <p:nvPr/>
        </p:nvSpPr>
        <p:spPr>
          <a:xfrm>
            <a:off x="7834312" y="3386126"/>
            <a:ext cx="2262541" cy="247531"/>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2606232-2520-C889-376B-921C3A77AF6E}"/>
              </a:ext>
            </a:extLst>
          </p:cNvPr>
          <p:cNvSpPr/>
          <p:nvPr/>
        </p:nvSpPr>
        <p:spPr>
          <a:xfrm>
            <a:off x="10125781" y="3327342"/>
            <a:ext cx="1142293" cy="5109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C8F280D-FBC1-E22B-FE96-A879808917A4}"/>
              </a:ext>
            </a:extLst>
          </p:cNvPr>
          <p:cNvSpPr txBox="1"/>
          <p:nvPr/>
        </p:nvSpPr>
        <p:spPr>
          <a:xfrm>
            <a:off x="10125781" y="3392028"/>
            <a:ext cx="1688115" cy="477054"/>
          </a:xfrm>
          <a:prstGeom prst="rect">
            <a:avLst/>
          </a:prstGeom>
          <a:noFill/>
        </p:spPr>
        <p:txBody>
          <a:bodyPr wrap="square" rtlCol="0">
            <a:spAutoFit/>
          </a:bodyPr>
          <a:lstStyle/>
          <a:p>
            <a:r>
              <a:rPr lang="en-US" sz="1100" b="1" dirty="0">
                <a:latin typeface="Aptos ExtraBold" panose="020B0004020202020204" pitchFamily="34" charset="0"/>
              </a:rPr>
              <a:t>TOBACCO SCREENING</a:t>
            </a:r>
          </a:p>
          <a:p>
            <a:r>
              <a:rPr lang="en-US" sz="1400" b="1" dirty="0">
                <a:solidFill>
                  <a:srgbClr val="FF0000"/>
                </a:solidFill>
                <a:latin typeface="Aptos ExtraBold" panose="020B0004020202020204" pitchFamily="34" charset="0"/>
              </a:rPr>
              <a:t>      1000F   </a:t>
            </a:r>
          </a:p>
        </p:txBody>
      </p:sp>
      <p:pic>
        <p:nvPicPr>
          <p:cNvPr id="27" name="Picture 26">
            <a:extLst>
              <a:ext uri="{FF2B5EF4-FFF2-40B4-BE49-F238E27FC236}">
                <a16:creationId xmlns:a16="http://schemas.microsoft.com/office/drawing/2014/main" id="{74BA3054-4639-E0A9-0B87-80D2913DBE4E}"/>
              </a:ext>
            </a:extLst>
          </p:cNvPr>
          <p:cNvPicPr>
            <a:picLocks noChangeAspect="1"/>
          </p:cNvPicPr>
          <p:nvPr/>
        </p:nvPicPr>
        <p:blipFill>
          <a:blip r:embed="rId5"/>
          <a:stretch>
            <a:fillRect/>
          </a:stretch>
        </p:blipFill>
        <p:spPr>
          <a:xfrm>
            <a:off x="11107811" y="3633657"/>
            <a:ext cx="427753" cy="272473"/>
          </a:xfrm>
          <a:prstGeom prst="rect">
            <a:avLst/>
          </a:prstGeom>
        </p:spPr>
      </p:pic>
      <p:sp>
        <p:nvSpPr>
          <p:cNvPr id="28" name="Rectangle 27">
            <a:extLst>
              <a:ext uri="{FF2B5EF4-FFF2-40B4-BE49-F238E27FC236}">
                <a16:creationId xmlns:a16="http://schemas.microsoft.com/office/drawing/2014/main" id="{BEC6DD3D-A87B-5383-8AE5-C9B679909098}"/>
              </a:ext>
            </a:extLst>
          </p:cNvPr>
          <p:cNvSpPr/>
          <p:nvPr/>
        </p:nvSpPr>
        <p:spPr>
          <a:xfrm>
            <a:off x="5381116" y="4210322"/>
            <a:ext cx="6296534" cy="18175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F2ABA82-1EAA-2C37-2AE5-0623F38A103C}"/>
              </a:ext>
            </a:extLst>
          </p:cNvPr>
          <p:cNvSpPr txBox="1"/>
          <p:nvPr/>
        </p:nvSpPr>
        <p:spPr>
          <a:xfrm>
            <a:off x="5507170" y="4281763"/>
            <a:ext cx="2947779" cy="1661993"/>
          </a:xfrm>
          <a:prstGeom prst="rect">
            <a:avLst/>
          </a:prstGeom>
          <a:noFill/>
        </p:spPr>
        <p:txBody>
          <a:bodyPr wrap="square" rtlCol="0">
            <a:spAutoFit/>
          </a:bodyPr>
          <a:lstStyle/>
          <a:p>
            <a:r>
              <a:rPr lang="en-US" dirty="0">
                <a:solidFill>
                  <a:schemeClr val="bg1"/>
                </a:solidFill>
                <a:latin typeface="Aptos ExtraBold" panose="020B0004020202020204" pitchFamily="34" charset="0"/>
              </a:rPr>
              <a:t>FINDINGS:</a:t>
            </a:r>
          </a:p>
          <a:p>
            <a:r>
              <a:rPr lang="en-US" sz="1400" dirty="0">
                <a:solidFill>
                  <a:schemeClr val="bg1"/>
                </a:solidFill>
                <a:latin typeface="Aptos SemiBold" panose="020B0004020202020204" pitchFamily="34" charset="0"/>
              </a:rPr>
              <a:t>We saw the Social History notes for Alcohol, Tobacco and Physical Activity Monitoring, but the codes were missing and not found in the claim (see image on the right), thus the current shortages in the report.</a:t>
            </a:r>
          </a:p>
        </p:txBody>
      </p:sp>
      <p:pic>
        <p:nvPicPr>
          <p:cNvPr id="30" name="Picture 29" descr="A table with numbers and letters&#10;&#10;Description automatically generated">
            <a:extLst>
              <a:ext uri="{FF2B5EF4-FFF2-40B4-BE49-F238E27FC236}">
                <a16:creationId xmlns:a16="http://schemas.microsoft.com/office/drawing/2014/main" id="{9684C832-A972-D9D2-B6DE-9BD37DEB7A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2464" y="4315068"/>
            <a:ext cx="2991531" cy="1585263"/>
          </a:xfrm>
          <a:prstGeom prst="rect">
            <a:avLst/>
          </a:prstGeom>
        </p:spPr>
      </p:pic>
      <p:sp>
        <p:nvSpPr>
          <p:cNvPr id="31" name="TextBox 30">
            <a:extLst>
              <a:ext uri="{FF2B5EF4-FFF2-40B4-BE49-F238E27FC236}">
                <a16:creationId xmlns:a16="http://schemas.microsoft.com/office/drawing/2014/main" id="{16A91328-614F-F921-3AA3-CCBC73689A4A}"/>
              </a:ext>
            </a:extLst>
          </p:cNvPr>
          <p:cNvSpPr txBox="1"/>
          <p:nvPr/>
        </p:nvSpPr>
        <p:spPr>
          <a:xfrm>
            <a:off x="5397457" y="6027882"/>
            <a:ext cx="6432780" cy="369332"/>
          </a:xfrm>
          <a:prstGeom prst="rect">
            <a:avLst/>
          </a:prstGeom>
          <a:noFill/>
        </p:spPr>
        <p:txBody>
          <a:bodyPr wrap="square" rtlCol="0">
            <a:spAutoFit/>
          </a:bodyPr>
          <a:lstStyle/>
          <a:p>
            <a:pPr algn="ctr"/>
            <a:r>
              <a:rPr lang="en-US" sz="1600" dirty="0">
                <a:latin typeface="Aptos ExtraBold" panose="020B0004020202020204" pitchFamily="34" charset="0"/>
              </a:rPr>
              <a:t>UPDATED REPORT SCORE: </a:t>
            </a:r>
            <a:r>
              <a:rPr lang="en-US" dirty="0">
                <a:solidFill>
                  <a:srgbClr val="FF0000"/>
                </a:solidFill>
                <a:latin typeface="Aptos ExtraBold" panose="020B0004020202020204" pitchFamily="34" charset="0"/>
              </a:rPr>
              <a:t>18/24 = 75%</a:t>
            </a:r>
          </a:p>
        </p:txBody>
      </p:sp>
      <p:sp>
        <p:nvSpPr>
          <p:cNvPr id="32" name="Rectangle: Diagonal Corners Snipped 31">
            <a:extLst>
              <a:ext uri="{FF2B5EF4-FFF2-40B4-BE49-F238E27FC236}">
                <a16:creationId xmlns:a16="http://schemas.microsoft.com/office/drawing/2014/main" id="{91818B2D-4977-E01A-8C80-93B113C320F8}"/>
              </a:ext>
            </a:extLst>
          </p:cNvPr>
          <p:cNvSpPr/>
          <p:nvPr/>
        </p:nvSpPr>
        <p:spPr>
          <a:xfrm>
            <a:off x="9383690" y="270664"/>
            <a:ext cx="2090305" cy="910896"/>
          </a:xfrm>
          <a:prstGeom prst="snip2Diag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C14A0B2-684D-FDED-6C9C-03CEBD506C4C}"/>
              </a:ext>
            </a:extLst>
          </p:cNvPr>
          <p:cNvSpPr txBox="1"/>
          <p:nvPr/>
        </p:nvSpPr>
        <p:spPr>
          <a:xfrm>
            <a:off x="9173338" y="295638"/>
            <a:ext cx="2514957" cy="830997"/>
          </a:xfrm>
          <a:prstGeom prst="rect">
            <a:avLst/>
          </a:prstGeom>
          <a:noFill/>
        </p:spPr>
        <p:txBody>
          <a:bodyPr wrap="square" rtlCol="0">
            <a:spAutoFit/>
          </a:bodyPr>
          <a:lstStyle/>
          <a:p>
            <a:pPr algn="ctr"/>
            <a:r>
              <a:rPr lang="en-US" sz="1200" dirty="0">
                <a:solidFill>
                  <a:schemeClr val="bg1"/>
                </a:solidFill>
                <a:latin typeface="Aptos ExtraBold" panose="020B0004020202020204" pitchFamily="34" charset="0"/>
              </a:rPr>
              <a:t>ADDRESSING THESE </a:t>
            </a:r>
          </a:p>
          <a:p>
            <a:pPr algn="ctr"/>
            <a:r>
              <a:rPr lang="en-US" sz="1200" dirty="0">
                <a:solidFill>
                  <a:schemeClr val="bg1"/>
                </a:solidFill>
                <a:latin typeface="Aptos ExtraBold" panose="020B0004020202020204" pitchFamily="34" charset="0"/>
              </a:rPr>
              <a:t>WOULD’VE ADDED</a:t>
            </a:r>
          </a:p>
          <a:p>
            <a:pPr algn="ctr"/>
            <a:r>
              <a:rPr lang="en-US" sz="1200" u="sng" dirty="0">
                <a:solidFill>
                  <a:schemeClr val="bg1"/>
                </a:solidFill>
                <a:latin typeface="Aptos ExtraBold" panose="020B0004020202020204" pitchFamily="34" charset="0"/>
              </a:rPr>
              <a:t>3 POINTS </a:t>
            </a:r>
            <a:r>
              <a:rPr lang="en-US" sz="1200" dirty="0">
                <a:solidFill>
                  <a:schemeClr val="bg1"/>
                </a:solidFill>
                <a:latin typeface="Aptos ExtraBold" panose="020B0004020202020204" pitchFamily="34" charset="0"/>
              </a:rPr>
              <a:t>TO THE SCORE</a:t>
            </a:r>
          </a:p>
          <a:p>
            <a:pPr algn="ctr"/>
            <a:r>
              <a:rPr lang="en-US" sz="1200" dirty="0">
                <a:solidFill>
                  <a:schemeClr val="bg1"/>
                </a:solidFill>
                <a:latin typeface="Aptos ExtraBold" panose="020B0004020202020204" pitchFamily="34" charset="0"/>
              </a:rPr>
              <a:t>MOVING IT TO</a:t>
            </a:r>
            <a:r>
              <a:rPr lang="en-US" sz="1200" dirty="0">
                <a:solidFill>
                  <a:srgbClr val="FF0000"/>
                </a:solidFill>
                <a:latin typeface="Aptos ExtraBold" panose="020B0004020202020204" pitchFamily="34" charset="0"/>
              </a:rPr>
              <a:t>………   </a:t>
            </a:r>
            <a:r>
              <a:rPr lang="en-US" sz="1200" dirty="0">
                <a:solidFill>
                  <a:schemeClr val="bg1"/>
                </a:solidFill>
                <a:latin typeface="Aptos ExtraBold" panose="020B0004020202020204" pitchFamily="34" charset="0"/>
              </a:rPr>
              <a:t> </a:t>
            </a:r>
          </a:p>
        </p:txBody>
      </p:sp>
      <p:sp>
        <p:nvSpPr>
          <p:cNvPr id="34" name="TextBox 33">
            <a:extLst>
              <a:ext uri="{FF2B5EF4-FFF2-40B4-BE49-F238E27FC236}">
                <a16:creationId xmlns:a16="http://schemas.microsoft.com/office/drawing/2014/main" id="{7B3A0769-171D-A8E1-0039-C3D9ED4C747D}"/>
              </a:ext>
            </a:extLst>
          </p:cNvPr>
          <p:cNvSpPr txBox="1"/>
          <p:nvPr/>
        </p:nvSpPr>
        <p:spPr>
          <a:xfrm>
            <a:off x="10696509" y="782904"/>
            <a:ext cx="1291836" cy="630942"/>
          </a:xfrm>
          <a:prstGeom prst="rect">
            <a:avLst/>
          </a:prstGeom>
          <a:noFill/>
        </p:spPr>
        <p:txBody>
          <a:bodyPr wrap="square" rtlCol="0">
            <a:spAutoFit/>
          </a:bodyPr>
          <a:lstStyle/>
          <a:p>
            <a:r>
              <a:rPr lang="en-US" sz="3500" i="1" dirty="0">
                <a:effectLst>
                  <a:glow rad="38100">
                    <a:schemeClr val="bg1"/>
                  </a:glow>
                </a:effectLst>
                <a:latin typeface="Aptos Black" panose="020B0004020202020204" pitchFamily="34" charset="0"/>
              </a:rPr>
              <a:t>75%</a:t>
            </a:r>
          </a:p>
        </p:txBody>
      </p:sp>
    </p:spTree>
    <p:extLst>
      <p:ext uri="{BB962C8B-B14F-4D97-AF65-F5344CB8AC3E}">
        <p14:creationId xmlns:p14="http://schemas.microsoft.com/office/powerpoint/2010/main" val="4096237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F1264D-F471-82C9-1403-DEAA0DF6E5BA}"/>
              </a:ext>
            </a:extLst>
          </p:cNvPr>
          <p:cNvSpPr txBox="1">
            <a:spLocks/>
          </p:cNvSpPr>
          <p:nvPr/>
        </p:nvSpPr>
        <p:spPr>
          <a:xfrm>
            <a:off x="254000" y="193384"/>
            <a:ext cx="10321636" cy="872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Aptos ExtraBold" panose="020F0502020204030204" pitchFamily="34" charset="0"/>
              </a:rPr>
              <a:t>Shortage Report Item: Seizure Disorders</a:t>
            </a:r>
          </a:p>
        </p:txBody>
      </p:sp>
      <p:sp>
        <p:nvSpPr>
          <p:cNvPr id="4" name="TextBox 3">
            <a:extLst>
              <a:ext uri="{FF2B5EF4-FFF2-40B4-BE49-F238E27FC236}">
                <a16:creationId xmlns:a16="http://schemas.microsoft.com/office/drawing/2014/main" id="{27F792B6-0FCE-5A7D-F886-0F2BE3DB29BE}"/>
              </a:ext>
            </a:extLst>
          </p:cNvPr>
          <p:cNvSpPr txBox="1"/>
          <p:nvPr/>
        </p:nvSpPr>
        <p:spPr>
          <a:xfrm>
            <a:off x="424090" y="1071231"/>
            <a:ext cx="4642400" cy="338554"/>
          </a:xfrm>
          <a:prstGeom prst="rect">
            <a:avLst/>
          </a:prstGeom>
          <a:noFill/>
        </p:spPr>
        <p:txBody>
          <a:bodyPr wrap="square" rtlCol="0">
            <a:spAutoFit/>
          </a:bodyPr>
          <a:lstStyle/>
          <a:p>
            <a:r>
              <a:rPr lang="en-US" sz="1600" dirty="0">
                <a:latin typeface="Aptos SemiBold" panose="020B0004020202020204" pitchFamily="34" charset="0"/>
              </a:rPr>
              <a:t>Section from the AWV form:</a:t>
            </a:r>
            <a:endParaRPr lang="en-US" sz="1600" dirty="0"/>
          </a:p>
        </p:txBody>
      </p:sp>
      <p:pic>
        <p:nvPicPr>
          <p:cNvPr id="5" name="Picture 4" descr="A close-up of a medical form&#10;&#10;Description automatically generated">
            <a:extLst>
              <a:ext uri="{FF2B5EF4-FFF2-40B4-BE49-F238E27FC236}">
                <a16:creationId xmlns:a16="http://schemas.microsoft.com/office/drawing/2014/main" id="{7856D008-4C20-3883-28C0-F27736770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90" y="1447698"/>
            <a:ext cx="4642400" cy="4606305"/>
          </a:xfrm>
          <a:prstGeom prst="rect">
            <a:avLst/>
          </a:prstGeom>
        </p:spPr>
      </p:pic>
      <p:sp>
        <p:nvSpPr>
          <p:cNvPr id="6" name="Rectangle 5">
            <a:extLst>
              <a:ext uri="{FF2B5EF4-FFF2-40B4-BE49-F238E27FC236}">
                <a16:creationId xmlns:a16="http://schemas.microsoft.com/office/drawing/2014/main" id="{A07D1B0A-2DAA-17AB-6ADB-83E077FA3FB8}"/>
              </a:ext>
            </a:extLst>
          </p:cNvPr>
          <p:cNvSpPr/>
          <p:nvPr/>
        </p:nvSpPr>
        <p:spPr>
          <a:xfrm>
            <a:off x="320308" y="990600"/>
            <a:ext cx="4886325" cy="518194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AEBC520-A15B-134A-9A9D-AE6910ECB223}"/>
              </a:ext>
            </a:extLst>
          </p:cNvPr>
          <p:cNvSpPr/>
          <p:nvPr/>
        </p:nvSpPr>
        <p:spPr>
          <a:xfrm rot="21288298">
            <a:off x="4209045" y="1184774"/>
            <a:ext cx="550736" cy="20049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01C19E8-93CA-0715-B1C2-22C1FE684EE2}"/>
              </a:ext>
            </a:extLst>
          </p:cNvPr>
          <p:cNvSpPr txBox="1"/>
          <p:nvPr/>
        </p:nvSpPr>
        <p:spPr>
          <a:xfrm rot="21288298">
            <a:off x="4257640" y="1140566"/>
            <a:ext cx="670662" cy="261610"/>
          </a:xfrm>
          <a:prstGeom prst="rect">
            <a:avLst/>
          </a:prstGeom>
          <a:noFill/>
        </p:spPr>
        <p:txBody>
          <a:bodyPr wrap="square" rtlCol="0">
            <a:spAutoFit/>
          </a:bodyPr>
          <a:lstStyle/>
          <a:p>
            <a:r>
              <a:rPr lang="en-US" sz="1100" dirty="0">
                <a:solidFill>
                  <a:schemeClr val="bg1"/>
                </a:solidFill>
                <a:latin typeface="Aptos ExtraBold" panose="020B0004020202020204" pitchFamily="34" charset="0"/>
              </a:rPr>
              <a:t>Pg 3</a:t>
            </a:r>
          </a:p>
        </p:txBody>
      </p:sp>
      <p:sp>
        <p:nvSpPr>
          <p:cNvPr id="9" name="TextBox 8">
            <a:extLst>
              <a:ext uri="{FF2B5EF4-FFF2-40B4-BE49-F238E27FC236}">
                <a16:creationId xmlns:a16="http://schemas.microsoft.com/office/drawing/2014/main" id="{3496395A-ADB5-CD13-5B28-FC28A8CEB8A4}"/>
              </a:ext>
            </a:extLst>
          </p:cNvPr>
          <p:cNvSpPr txBox="1"/>
          <p:nvPr/>
        </p:nvSpPr>
        <p:spPr>
          <a:xfrm>
            <a:off x="5322274" y="1103089"/>
            <a:ext cx="5695441" cy="338554"/>
          </a:xfrm>
          <a:prstGeom prst="rect">
            <a:avLst/>
          </a:prstGeom>
          <a:noFill/>
        </p:spPr>
        <p:txBody>
          <a:bodyPr wrap="square" rtlCol="0">
            <a:spAutoFit/>
          </a:bodyPr>
          <a:lstStyle/>
          <a:p>
            <a:r>
              <a:rPr lang="en-US" sz="1600" dirty="0">
                <a:latin typeface="Aptos SemiBold" panose="020B0004020202020204" pitchFamily="34" charset="0"/>
              </a:rPr>
              <a:t>Assessment / Diagnosis Section from Progress Note:</a:t>
            </a:r>
          </a:p>
        </p:txBody>
      </p:sp>
      <p:pic>
        <p:nvPicPr>
          <p:cNvPr id="10" name="Picture 9" descr="A close-up of a medical document&#10;&#10;Description automatically generated">
            <a:extLst>
              <a:ext uri="{FF2B5EF4-FFF2-40B4-BE49-F238E27FC236}">
                <a16:creationId xmlns:a16="http://schemas.microsoft.com/office/drawing/2014/main" id="{4E6B06D5-11FB-686E-ABEF-3D92EB4F0990}"/>
              </a:ext>
            </a:extLst>
          </p:cNvPr>
          <p:cNvPicPr>
            <a:picLocks noChangeAspect="1"/>
          </p:cNvPicPr>
          <p:nvPr/>
        </p:nvPicPr>
        <p:blipFill rotWithShape="1">
          <a:blip r:embed="rId3">
            <a:extLst>
              <a:ext uri="{28A0092B-C50C-407E-A947-70E740481C1C}">
                <a14:useLocalDpi xmlns:a14="http://schemas.microsoft.com/office/drawing/2010/main" val="0"/>
              </a:ext>
            </a:extLst>
          </a:blip>
          <a:srcRect r="20903" b="21926"/>
          <a:stretch/>
        </p:blipFill>
        <p:spPr>
          <a:xfrm>
            <a:off x="5397965" y="1461890"/>
            <a:ext cx="6395033" cy="3015054"/>
          </a:xfrm>
          <a:prstGeom prst="rect">
            <a:avLst/>
          </a:prstGeom>
        </p:spPr>
      </p:pic>
      <p:sp>
        <p:nvSpPr>
          <p:cNvPr id="11" name="Rectangle 10">
            <a:extLst>
              <a:ext uri="{FF2B5EF4-FFF2-40B4-BE49-F238E27FC236}">
                <a16:creationId xmlns:a16="http://schemas.microsoft.com/office/drawing/2014/main" id="{2B1BA27C-429F-D942-3183-7E47BC44767A}"/>
              </a:ext>
            </a:extLst>
          </p:cNvPr>
          <p:cNvSpPr/>
          <p:nvPr/>
        </p:nvSpPr>
        <p:spPr>
          <a:xfrm>
            <a:off x="5397965" y="1461303"/>
            <a:ext cx="6534659" cy="292039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D397B8-E10D-5CAE-2E76-D033515FDF8D}"/>
              </a:ext>
            </a:extLst>
          </p:cNvPr>
          <p:cNvSpPr/>
          <p:nvPr/>
        </p:nvSpPr>
        <p:spPr>
          <a:xfrm>
            <a:off x="5643225" y="2117145"/>
            <a:ext cx="2520564" cy="166977"/>
          </a:xfrm>
          <a:prstGeom prst="rect">
            <a:avLst/>
          </a:prstGeom>
          <a:solidFill>
            <a:srgbClr val="FFF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FBF88D-5B5E-BD89-C16F-F9572A8305AE}"/>
              </a:ext>
            </a:extLst>
          </p:cNvPr>
          <p:cNvSpPr/>
          <p:nvPr/>
        </p:nvSpPr>
        <p:spPr>
          <a:xfrm>
            <a:off x="5643225" y="2939377"/>
            <a:ext cx="2520564" cy="166977"/>
          </a:xfrm>
          <a:prstGeom prst="rect">
            <a:avLst/>
          </a:prstGeom>
          <a:solidFill>
            <a:srgbClr val="FFF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4C0AD1-C159-48EC-ACE4-B45B7B03F9E1}"/>
              </a:ext>
            </a:extLst>
          </p:cNvPr>
          <p:cNvSpPr/>
          <p:nvPr/>
        </p:nvSpPr>
        <p:spPr>
          <a:xfrm>
            <a:off x="5378448" y="4487639"/>
            <a:ext cx="4412291" cy="18464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a:extLst>
              <a:ext uri="{FF2B5EF4-FFF2-40B4-BE49-F238E27FC236}">
                <a16:creationId xmlns:a16="http://schemas.microsoft.com/office/drawing/2014/main" id="{4FCFF2B6-49FA-2FA6-78A9-5D5B2F8638D3}"/>
              </a:ext>
            </a:extLst>
          </p:cNvPr>
          <p:cNvSpPr/>
          <p:nvPr/>
        </p:nvSpPr>
        <p:spPr>
          <a:xfrm>
            <a:off x="5378448" y="4487639"/>
            <a:ext cx="1353059" cy="557602"/>
          </a:xfrm>
          <a:prstGeom prst="wav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6" name="TextBox 15">
            <a:extLst>
              <a:ext uri="{FF2B5EF4-FFF2-40B4-BE49-F238E27FC236}">
                <a16:creationId xmlns:a16="http://schemas.microsoft.com/office/drawing/2014/main" id="{E8952E3E-8A89-DD92-F8B6-66AA195AF1D4}"/>
              </a:ext>
            </a:extLst>
          </p:cNvPr>
          <p:cNvSpPr txBox="1"/>
          <p:nvPr/>
        </p:nvSpPr>
        <p:spPr>
          <a:xfrm rot="470228">
            <a:off x="5394746" y="4603681"/>
            <a:ext cx="1452690" cy="338554"/>
          </a:xfrm>
          <a:prstGeom prst="rect">
            <a:avLst/>
          </a:prstGeom>
          <a:noFill/>
        </p:spPr>
        <p:txBody>
          <a:bodyPr wrap="square" rtlCol="0">
            <a:spAutoFit/>
          </a:bodyPr>
          <a:lstStyle/>
          <a:p>
            <a:r>
              <a:rPr lang="en-US" sz="1600" dirty="0">
                <a:latin typeface="Aptos ExtraBold" panose="020B0004020202020204" pitchFamily="34" charset="0"/>
              </a:rPr>
              <a:t>IMPORTANT</a:t>
            </a:r>
          </a:p>
        </p:txBody>
      </p:sp>
      <p:sp>
        <p:nvSpPr>
          <p:cNvPr id="17" name="TextBox 16">
            <a:extLst>
              <a:ext uri="{FF2B5EF4-FFF2-40B4-BE49-F238E27FC236}">
                <a16:creationId xmlns:a16="http://schemas.microsoft.com/office/drawing/2014/main" id="{5B24E56F-6868-67C3-AE01-7A6CA22350B8}"/>
              </a:ext>
            </a:extLst>
          </p:cNvPr>
          <p:cNvSpPr txBox="1"/>
          <p:nvPr/>
        </p:nvSpPr>
        <p:spPr>
          <a:xfrm>
            <a:off x="5535513" y="5099236"/>
            <a:ext cx="4307516" cy="1169551"/>
          </a:xfrm>
          <a:prstGeom prst="rect">
            <a:avLst/>
          </a:prstGeom>
          <a:noFill/>
        </p:spPr>
        <p:txBody>
          <a:bodyPr wrap="square">
            <a:spAutoFit/>
          </a:bodyPr>
          <a:lstStyle/>
          <a:p>
            <a:r>
              <a:rPr lang="en-US" sz="1400" dirty="0">
                <a:solidFill>
                  <a:schemeClr val="bg1"/>
                </a:solidFill>
                <a:latin typeface="Aptos SemiBold" panose="020B0004020202020204" pitchFamily="34" charset="0"/>
              </a:rPr>
              <a:t>Is muscle weakness a symptom of Multiple Sclerosis OR is it something more specific that involves seizures and convulsions? </a:t>
            </a:r>
          </a:p>
          <a:p>
            <a:r>
              <a:rPr lang="en-US" sz="1400" dirty="0">
                <a:solidFill>
                  <a:schemeClr val="bg1"/>
                </a:solidFill>
                <a:latin typeface="Aptos SemiBold" panose="020B0004020202020204" pitchFamily="34" charset="0"/>
              </a:rPr>
              <a:t>If so:  Code to highest specificity AND include NOTES</a:t>
            </a:r>
          </a:p>
        </p:txBody>
      </p:sp>
      <p:sp>
        <p:nvSpPr>
          <p:cNvPr id="18" name="TextBox 17">
            <a:extLst>
              <a:ext uri="{FF2B5EF4-FFF2-40B4-BE49-F238E27FC236}">
                <a16:creationId xmlns:a16="http://schemas.microsoft.com/office/drawing/2014/main" id="{F004A938-8CE5-FAFF-45F2-510D73E98744}"/>
              </a:ext>
            </a:extLst>
          </p:cNvPr>
          <p:cNvSpPr txBox="1"/>
          <p:nvPr/>
        </p:nvSpPr>
        <p:spPr>
          <a:xfrm>
            <a:off x="6334016" y="4507191"/>
            <a:ext cx="3474920" cy="923330"/>
          </a:xfrm>
          <a:prstGeom prst="rect">
            <a:avLst/>
          </a:prstGeom>
          <a:noFill/>
        </p:spPr>
        <p:txBody>
          <a:bodyPr wrap="square" rtlCol="0">
            <a:spAutoFit/>
          </a:bodyPr>
          <a:lstStyle/>
          <a:p>
            <a:pPr algn="ctr"/>
            <a:r>
              <a:rPr lang="en-US" dirty="0">
                <a:solidFill>
                  <a:schemeClr val="bg1"/>
                </a:solidFill>
                <a:latin typeface="Aptos ExtraBold" panose="020B0004020202020204" pitchFamily="34" charset="0"/>
              </a:rPr>
              <a:t>GIVE MORE CLARITY IN </a:t>
            </a:r>
          </a:p>
          <a:p>
            <a:pPr algn="ctr"/>
            <a:r>
              <a:rPr lang="en-US" dirty="0">
                <a:solidFill>
                  <a:schemeClr val="bg1"/>
                </a:solidFill>
                <a:latin typeface="Aptos ExtraBold" panose="020B0004020202020204" pitchFamily="34" charset="0"/>
              </a:rPr>
              <a:t>THE NOTES</a:t>
            </a:r>
          </a:p>
          <a:p>
            <a:endParaRPr lang="en-US" dirty="0"/>
          </a:p>
        </p:txBody>
      </p:sp>
      <p:grpSp>
        <p:nvGrpSpPr>
          <p:cNvPr id="19" name="Group 18">
            <a:extLst>
              <a:ext uri="{FF2B5EF4-FFF2-40B4-BE49-F238E27FC236}">
                <a16:creationId xmlns:a16="http://schemas.microsoft.com/office/drawing/2014/main" id="{C727E9AC-7AD8-139A-0950-25BE5858E685}"/>
              </a:ext>
            </a:extLst>
          </p:cNvPr>
          <p:cNvGrpSpPr/>
          <p:nvPr/>
        </p:nvGrpSpPr>
        <p:grpSpPr>
          <a:xfrm rot="20799094">
            <a:off x="9934600" y="4468880"/>
            <a:ext cx="816003" cy="648684"/>
            <a:chOff x="10024809" y="4752976"/>
            <a:chExt cx="816003" cy="648684"/>
          </a:xfrm>
        </p:grpSpPr>
        <p:sp>
          <p:nvSpPr>
            <p:cNvPr id="20" name="Speech Bubble: Oval 19">
              <a:extLst>
                <a:ext uri="{FF2B5EF4-FFF2-40B4-BE49-F238E27FC236}">
                  <a16:creationId xmlns:a16="http://schemas.microsoft.com/office/drawing/2014/main" id="{C23A8C99-6F4A-DFFE-E472-1B2A85D38AFD}"/>
                </a:ext>
              </a:extLst>
            </p:cNvPr>
            <p:cNvSpPr/>
            <p:nvPr/>
          </p:nvSpPr>
          <p:spPr>
            <a:xfrm flipH="1">
              <a:off x="10027453" y="4752976"/>
              <a:ext cx="813359" cy="648684"/>
            </a:xfrm>
            <a:prstGeom prst="wedgeEllipseCallou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2F6085C-BFFC-693A-BF40-472D9045D5E4}"/>
                </a:ext>
              </a:extLst>
            </p:cNvPr>
            <p:cNvSpPr/>
            <p:nvPr/>
          </p:nvSpPr>
          <p:spPr>
            <a:xfrm>
              <a:off x="10091526" y="4822209"/>
              <a:ext cx="700585" cy="500370"/>
            </a:xfrm>
            <a:prstGeom prst="ellipse">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E43B7EB-AB73-1FA2-B6E8-9A95AD48E287}"/>
                </a:ext>
              </a:extLst>
            </p:cNvPr>
            <p:cNvSpPr txBox="1"/>
            <p:nvPr/>
          </p:nvSpPr>
          <p:spPr>
            <a:xfrm>
              <a:off x="10024809" y="4818647"/>
              <a:ext cx="813359" cy="461665"/>
            </a:xfrm>
            <a:prstGeom prst="rect">
              <a:avLst/>
            </a:prstGeom>
            <a:noFill/>
          </p:spPr>
          <p:txBody>
            <a:bodyPr wrap="square" rtlCol="0">
              <a:spAutoFit/>
            </a:bodyPr>
            <a:lstStyle/>
            <a:p>
              <a:pPr algn="ctr"/>
              <a:r>
                <a:rPr lang="en-US" sz="2400" dirty="0" err="1">
                  <a:solidFill>
                    <a:srgbClr val="FFFF00"/>
                  </a:solidFill>
                  <a:latin typeface="Segoe UI Black" panose="020B0A02040204020203" pitchFamily="34" charset="0"/>
                  <a:ea typeface="Segoe UI Black" panose="020B0A02040204020203" pitchFamily="34" charset="0"/>
                </a:rPr>
                <a:t>fyi</a:t>
              </a:r>
              <a:endParaRPr lang="en-US" sz="2400" dirty="0">
                <a:solidFill>
                  <a:srgbClr val="FFFF00"/>
                </a:solidFill>
                <a:latin typeface="Segoe UI Black" panose="020B0A02040204020203" pitchFamily="34" charset="0"/>
                <a:ea typeface="Segoe UI Black" panose="020B0A02040204020203" pitchFamily="34" charset="0"/>
              </a:endParaRPr>
            </a:p>
          </p:txBody>
        </p:sp>
      </p:grpSp>
      <p:sp>
        <p:nvSpPr>
          <p:cNvPr id="23" name="TextBox 22">
            <a:extLst>
              <a:ext uri="{FF2B5EF4-FFF2-40B4-BE49-F238E27FC236}">
                <a16:creationId xmlns:a16="http://schemas.microsoft.com/office/drawing/2014/main" id="{83EEE511-DD03-F3CF-9322-9035DA152132}"/>
              </a:ext>
            </a:extLst>
          </p:cNvPr>
          <p:cNvSpPr txBox="1"/>
          <p:nvPr/>
        </p:nvSpPr>
        <p:spPr>
          <a:xfrm>
            <a:off x="9861226" y="5202389"/>
            <a:ext cx="2146318" cy="1277273"/>
          </a:xfrm>
          <a:prstGeom prst="rect">
            <a:avLst/>
          </a:prstGeom>
          <a:noFill/>
        </p:spPr>
        <p:txBody>
          <a:bodyPr wrap="square" rtlCol="0">
            <a:spAutoFit/>
          </a:bodyPr>
          <a:lstStyle/>
          <a:p>
            <a:r>
              <a:rPr lang="en-US" sz="1100" dirty="0">
                <a:latin typeface="Aptos SemiBold" panose="020B0004020202020204" pitchFamily="34" charset="0"/>
              </a:rPr>
              <a:t>The shortage report is based on data from Health Plan including:  Historical conditions and/or suspected conditions (data received from multiple provider sources, algorithm, etc.)</a:t>
            </a:r>
          </a:p>
        </p:txBody>
      </p:sp>
      <p:sp>
        <p:nvSpPr>
          <p:cNvPr id="24" name="Rectangle 23">
            <a:extLst>
              <a:ext uri="{FF2B5EF4-FFF2-40B4-BE49-F238E27FC236}">
                <a16:creationId xmlns:a16="http://schemas.microsoft.com/office/drawing/2014/main" id="{D604BD45-C4F8-54C2-9BBD-71A570EB2384}"/>
              </a:ext>
            </a:extLst>
          </p:cNvPr>
          <p:cNvSpPr/>
          <p:nvPr/>
        </p:nvSpPr>
        <p:spPr>
          <a:xfrm>
            <a:off x="520332" y="4933101"/>
            <a:ext cx="1704975" cy="335924"/>
          </a:xfrm>
          <a:prstGeom prst="rect">
            <a:avLst/>
          </a:prstGeom>
          <a:solidFill>
            <a:srgbClr val="FFF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Snipped 24">
            <a:extLst>
              <a:ext uri="{FF2B5EF4-FFF2-40B4-BE49-F238E27FC236}">
                <a16:creationId xmlns:a16="http://schemas.microsoft.com/office/drawing/2014/main" id="{76A09F11-1D66-3BC3-34D7-E51B24DA4E30}"/>
              </a:ext>
            </a:extLst>
          </p:cNvPr>
          <p:cNvSpPr/>
          <p:nvPr/>
        </p:nvSpPr>
        <p:spPr>
          <a:xfrm>
            <a:off x="9547576" y="199844"/>
            <a:ext cx="2090305" cy="910896"/>
          </a:xfrm>
          <a:prstGeom prst="snip2Diag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9ADE74B-2234-38BE-9B65-29A63F6B6917}"/>
              </a:ext>
            </a:extLst>
          </p:cNvPr>
          <p:cNvSpPr txBox="1"/>
          <p:nvPr/>
        </p:nvSpPr>
        <p:spPr>
          <a:xfrm>
            <a:off x="9372085" y="250625"/>
            <a:ext cx="2514957" cy="830997"/>
          </a:xfrm>
          <a:prstGeom prst="rect">
            <a:avLst/>
          </a:prstGeom>
          <a:noFill/>
        </p:spPr>
        <p:txBody>
          <a:bodyPr wrap="square" rtlCol="0">
            <a:spAutoFit/>
          </a:bodyPr>
          <a:lstStyle/>
          <a:p>
            <a:pPr algn="ctr"/>
            <a:r>
              <a:rPr lang="en-US" sz="1200" dirty="0">
                <a:solidFill>
                  <a:schemeClr val="bg1"/>
                </a:solidFill>
                <a:latin typeface="Aptos ExtraBold" panose="020B0004020202020204" pitchFamily="34" charset="0"/>
              </a:rPr>
              <a:t>ADDRESSING THIS </a:t>
            </a:r>
          </a:p>
          <a:p>
            <a:pPr algn="ctr"/>
            <a:r>
              <a:rPr lang="en-US" sz="1200" dirty="0">
                <a:solidFill>
                  <a:schemeClr val="bg1"/>
                </a:solidFill>
                <a:latin typeface="Aptos ExtraBold" panose="020B0004020202020204" pitchFamily="34" charset="0"/>
              </a:rPr>
              <a:t>WOULD’VE ADDED</a:t>
            </a:r>
          </a:p>
          <a:p>
            <a:pPr algn="ctr"/>
            <a:r>
              <a:rPr lang="en-US" sz="1200" u="sng" dirty="0">
                <a:solidFill>
                  <a:schemeClr val="bg1"/>
                </a:solidFill>
                <a:latin typeface="Aptos ExtraBold" panose="020B0004020202020204" pitchFamily="34" charset="0"/>
              </a:rPr>
              <a:t>1 POINT </a:t>
            </a:r>
            <a:r>
              <a:rPr lang="en-US" sz="1200" dirty="0">
                <a:solidFill>
                  <a:schemeClr val="bg1"/>
                </a:solidFill>
                <a:latin typeface="Aptos ExtraBold" panose="020B0004020202020204" pitchFamily="34" charset="0"/>
              </a:rPr>
              <a:t>TO THE SCORE</a:t>
            </a:r>
          </a:p>
          <a:p>
            <a:pPr algn="ctr"/>
            <a:r>
              <a:rPr lang="en-US" sz="1200" dirty="0">
                <a:solidFill>
                  <a:schemeClr val="bg1"/>
                </a:solidFill>
                <a:latin typeface="Aptos ExtraBold" panose="020B0004020202020204" pitchFamily="34" charset="0"/>
              </a:rPr>
              <a:t>MOVING IT TO</a:t>
            </a:r>
            <a:r>
              <a:rPr lang="en-US" sz="1200" dirty="0">
                <a:solidFill>
                  <a:srgbClr val="FF0000"/>
                </a:solidFill>
                <a:latin typeface="Aptos ExtraBold" panose="020B0004020202020204" pitchFamily="34" charset="0"/>
              </a:rPr>
              <a:t>………   </a:t>
            </a:r>
            <a:r>
              <a:rPr lang="en-US" sz="1200" dirty="0">
                <a:solidFill>
                  <a:schemeClr val="bg1"/>
                </a:solidFill>
                <a:latin typeface="Aptos ExtraBold" panose="020B0004020202020204" pitchFamily="34" charset="0"/>
              </a:rPr>
              <a:t> </a:t>
            </a:r>
          </a:p>
        </p:txBody>
      </p:sp>
      <p:sp>
        <p:nvSpPr>
          <p:cNvPr id="27" name="TextBox 26">
            <a:extLst>
              <a:ext uri="{FF2B5EF4-FFF2-40B4-BE49-F238E27FC236}">
                <a16:creationId xmlns:a16="http://schemas.microsoft.com/office/drawing/2014/main" id="{86D8DFCC-15E8-AA5D-D0B8-887E078E1637}"/>
              </a:ext>
            </a:extLst>
          </p:cNvPr>
          <p:cNvSpPr txBox="1"/>
          <p:nvPr/>
        </p:nvSpPr>
        <p:spPr>
          <a:xfrm>
            <a:off x="10860395" y="712084"/>
            <a:ext cx="1196543" cy="630942"/>
          </a:xfrm>
          <a:prstGeom prst="rect">
            <a:avLst/>
          </a:prstGeom>
          <a:noFill/>
        </p:spPr>
        <p:txBody>
          <a:bodyPr wrap="square" rtlCol="0">
            <a:spAutoFit/>
          </a:bodyPr>
          <a:lstStyle/>
          <a:p>
            <a:r>
              <a:rPr lang="en-US" sz="3500" i="1" dirty="0">
                <a:effectLst>
                  <a:glow rad="38100">
                    <a:schemeClr val="bg1"/>
                  </a:glow>
                </a:effectLst>
                <a:latin typeface="Aptos Black" panose="020B0004020202020204" pitchFamily="34" charset="0"/>
              </a:rPr>
              <a:t>78%</a:t>
            </a:r>
          </a:p>
        </p:txBody>
      </p:sp>
    </p:spTree>
    <p:extLst>
      <p:ext uri="{BB962C8B-B14F-4D97-AF65-F5344CB8AC3E}">
        <p14:creationId xmlns:p14="http://schemas.microsoft.com/office/powerpoint/2010/main" val="400968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56C6AC-5ABA-9E1D-8573-A3F0E4C5AB78}"/>
              </a:ext>
            </a:extLst>
          </p:cNvPr>
          <p:cNvSpPr txBox="1">
            <a:spLocks/>
          </p:cNvSpPr>
          <p:nvPr/>
        </p:nvSpPr>
        <p:spPr>
          <a:xfrm>
            <a:off x="257175" y="275971"/>
            <a:ext cx="9071552" cy="872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Aptos ExtraBold" panose="020F0502020204030204" pitchFamily="34" charset="0"/>
              </a:rPr>
              <a:t>Shortage Report Item: Vascular Disease</a:t>
            </a:r>
          </a:p>
        </p:txBody>
      </p:sp>
      <p:sp>
        <p:nvSpPr>
          <p:cNvPr id="4" name="TextBox 3">
            <a:extLst>
              <a:ext uri="{FF2B5EF4-FFF2-40B4-BE49-F238E27FC236}">
                <a16:creationId xmlns:a16="http://schemas.microsoft.com/office/drawing/2014/main" id="{E72E00A2-A4D1-BC16-0FBB-68D74E827AAC}"/>
              </a:ext>
            </a:extLst>
          </p:cNvPr>
          <p:cNvSpPr txBox="1"/>
          <p:nvPr/>
        </p:nvSpPr>
        <p:spPr>
          <a:xfrm>
            <a:off x="397585" y="1147083"/>
            <a:ext cx="4642400" cy="338554"/>
          </a:xfrm>
          <a:prstGeom prst="rect">
            <a:avLst/>
          </a:prstGeom>
          <a:noFill/>
        </p:spPr>
        <p:txBody>
          <a:bodyPr wrap="square" rtlCol="0">
            <a:spAutoFit/>
          </a:bodyPr>
          <a:lstStyle/>
          <a:p>
            <a:r>
              <a:rPr lang="en-US" sz="1600" dirty="0">
                <a:latin typeface="Aptos SemiBold" panose="020B0004020202020204" pitchFamily="34" charset="0"/>
              </a:rPr>
              <a:t>Section from the AWV form:</a:t>
            </a:r>
            <a:endParaRPr lang="en-US" sz="1600" dirty="0"/>
          </a:p>
        </p:txBody>
      </p:sp>
      <p:pic>
        <p:nvPicPr>
          <p:cNvPr id="5" name="Picture 4" descr="A close-up of a medical form&#10;&#10;Description automatically generated">
            <a:extLst>
              <a:ext uri="{FF2B5EF4-FFF2-40B4-BE49-F238E27FC236}">
                <a16:creationId xmlns:a16="http://schemas.microsoft.com/office/drawing/2014/main" id="{F92547FF-7C0F-A8BB-67E3-D60492E5D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85" y="1523550"/>
            <a:ext cx="4642400" cy="4606305"/>
          </a:xfrm>
          <a:prstGeom prst="rect">
            <a:avLst/>
          </a:prstGeom>
        </p:spPr>
      </p:pic>
      <p:sp>
        <p:nvSpPr>
          <p:cNvPr id="6" name="Rectangle 5">
            <a:extLst>
              <a:ext uri="{FF2B5EF4-FFF2-40B4-BE49-F238E27FC236}">
                <a16:creationId xmlns:a16="http://schemas.microsoft.com/office/drawing/2014/main" id="{7CF07A7E-76A5-D749-4F10-4F007DB2D5ED}"/>
              </a:ext>
            </a:extLst>
          </p:cNvPr>
          <p:cNvSpPr/>
          <p:nvPr/>
        </p:nvSpPr>
        <p:spPr>
          <a:xfrm>
            <a:off x="293803" y="1066452"/>
            <a:ext cx="4886325" cy="518194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6D4BF57-66D8-52F8-FE46-31E9AC746AC7}"/>
              </a:ext>
            </a:extLst>
          </p:cNvPr>
          <p:cNvSpPr/>
          <p:nvPr/>
        </p:nvSpPr>
        <p:spPr>
          <a:xfrm rot="21288298">
            <a:off x="4182540" y="1260626"/>
            <a:ext cx="550736" cy="20049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325CE8-4C3A-A6D4-4C24-3F9C5E9EA7EE}"/>
              </a:ext>
            </a:extLst>
          </p:cNvPr>
          <p:cNvSpPr txBox="1"/>
          <p:nvPr/>
        </p:nvSpPr>
        <p:spPr>
          <a:xfrm rot="21288298">
            <a:off x="4231135" y="1216418"/>
            <a:ext cx="670662" cy="261610"/>
          </a:xfrm>
          <a:prstGeom prst="rect">
            <a:avLst/>
          </a:prstGeom>
          <a:noFill/>
        </p:spPr>
        <p:txBody>
          <a:bodyPr wrap="square" rtlCol="0">
            <a:spAutoFit/>
          </a:bodyPr>
          <a:lstStyle/>
          <a:p>
            <a:r>
              <a:rPr lang="en-US" sz="1100" dirty="0">
                <a:solidFill>
                  <a:schemeClr val="bg1"/>
                </a:solidFill>
                <a:latin typeface="Aptos ExtraBold" panose="020B0004020202020204" pitchFamily="34" charset="0"/>
              </a:rPr>
              <a:t>Pg 3</a:t>
            </a:r>
          </a:p>
        </p:txBody>
      </p:sp>
      <p:sp>
        <p:nvSpPr>
          <p:cNvPr id="9" name="Rectangle 8">
            <a:extLst>
              <a:ext uri="{FF2B5EF4-FFF2-40B4-BE49-F238E27FC236}">
                <a16:creationId xmlns:a16="http://schemas.microsoft.com/office/drawing/2014/main" id="{0FC46E00-608E-AE44-5DF3-C2382E88EC96}"/>
              </a:ext>
            </a:extLst>
          </p:cNvPr>
          <p:cNvSpPr/>
          <p:nvPr/>
        </p:nvSpPr>
        <p:spPr>
          <a:xfrm>
            <a:off x="512877" y="5478318"/>
            <a:ext cx="1704975" cy="342809"/>
          </a:xfrm>
          <a:prstGeom prst="rect">
            <a:avLst/>
          </a:prstGeom>
          <a:solidFill>
            <a:srgbClr val="FFF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53887F-7196-311A-0CDE-5B0C6EC2FEF5}"/>
              </a:ext>
            </a:extLst>
          </p:cNvPr>
          <p:cNvSpPr txBox="1"/>
          <p:nvPr/>
        </p:nvSpPr>
        <p:spPr>
          <a:xfrm>
            <a:off x="5272198" y="1024891"/>
            <a:ext cx="5695441" cy="338554"/>
          </a:xfrm>
          <a:prstGeom prst="rect">
            <a:avLst/>
          </a:prstGeom>
          <a:noFill/>
        </p:spPr>
        <p:txBody>
          <a:bodyPr wrap="square" rtlCol="0">
            <a:spAutoFit/>
          </a:bodyPr>
          <a:lstStyle/>
          <a:p>
            <a:r>
              <a:rPr lang="en-US" sz="1600" dirty="0">
                <a:latin typeface="Aptos SemiBold" panose="020B0004020202020204" pitchFamily="34" charset="0"/>
              </a:rPr>
              <a:t>Assessments Section from Progress Note:</a:t>
            </a:r>
          </a:p>
        </p:txBody>
      </p:sp>
      <p:pic>
        <p:nvPicPr>
          <p:cNvPr id="11" name="Picture 10" descr="A screenshot of a test&#10;&#10;Description automatically generated">
            <a:extLst>
              <a:ext uri="{FF2B5EF4-FFF2-40B4-BE49-F238E27FC236}">
                <a16:creationId xmlns:a16="http://schemas.microsoft.com/office/drawing/2014/main" id="{A1B91CBA-A551-2EF5-7AB4-71E72837F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711" y="3459603"/>
            <a:ext cx="6197028" cy="1131695"/>
          </a:xfrm>
          <a:prstGeom prst="rect">
            <a:avLst/>
          </a:prstGeom>
        </p:spPr>
      </p:pic>
      <p:pic>
        <p:nvPicPr>
          <p:cNvPr id="12" name="Picture 11" descr="A close-up of a document&#10;&#10;Description automatically generated">
            <a:extLst>
              <a:ext uri="{FF2B5EF4-FFF2-40B4-BE49-F238E27FC236}">
                <a16:creationId xmlns:a16="http://schemas.microsoft.com/office/drawing/2014/main" id="{96BFAA3D-3804-AE88-1B7C-1255021EE52E}"/>
              </a:ext>
            </a:extLst>
          </p:cNvPr>
          <p:cNvPicPr>
            <a:picLocks noChangeAspect="1"/>
          </p:cNvPicPr>
          <p:nvPr/>
        </p:nvPicPr>
        <p:blipFill rotWithShape="1">
          <a:blip r:embed="rId4">
            <a:extLst>
              <a:ext uri="{28A0092B-C50C-407E-A947-70E740481C1C}">
                <a14:useLocalDpi xmlns:a14="http://schemas.microsoft.com/office/drawing/2010/main" val="0"/>
              </a:ext>
            </a:extLst>
          </a:blip>
          <a:srcRect r="21072" b="55854"/>
          <a:stretch/>
        </p:blipFill>
        <p:spPr>
          <a:xfrm>
            <a:off x="5482041" y="1452873"/>
            <a:ext cx="6225698" cy="1526647"/>
          </a:xfrm>
          <a:prstGeom prst="rect">
            <a:avLst/>
          </a:prstGeom>
        </p:spPr>
      </p:pic>
      <p:sp>
        <p:nvSpPr>
          <p:cNvPr id="13" name="Rectangle 12">
            <a:extLst>
              <a:ext uri="{FF2B5EF4-FFF2-40B4-BE49-F238E27FC236}">
                <a16:creationId xmlns:a16="http://schemas.microsoft.com/office/drawing/2014/main" id="{313105BC-B47C-0C2E-6A4B-94346CFB47C3}"/>
              </a:ext>
            </a:extLst>
          </p:cNvPr>
          <p:cNvSpPr/>
          <p:nvPr/>
        </p:nvSpPr>
        <p:spPr>
          <a:xfrm>
            <a:off x="5347889" y="1383105"/>
            <a:ext cx="6430877" cy="159641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0A347B-AE0D-4CF0-9A1B-374B8130DFB2}"/>
              </a:ext>
            </a:extLst>
          </p:cNvPr>
          <p:cNvSpPr txBox="1"/>
          <p:nvPr/>
        </p:nvSpPr>
        <p:spPr>
          <a:xfrm>
            <a:off x="5272198" y="3021967"/>
            <a:ext cx="5695441" cy="338554"/>
          </a:xfrm>
          <a:prstGeom prst="rect">
            <a:avLst/>
          </a:prstGeom>
          <a:noFill/>
        </p:spPr>
        <p:txBody>
          <a:bodyPr wrap="square" rtlCol="0">
            <a:spAutoFit/>
          </a:bodyPr>
          <a:lstStyle/>
          <a:p>
            <a:r>
              <a:rPr lang="en-US" sz="1600" dirty="0">
                <a:latin typeface="Aptos SemiBold" panose="020B0004020202020204" pitchFamily="34" charset="0"/>
              </a:rPr>
              <a:t>Diagnosis codes found in Claim:</a:t>
            </a:r>
          </a:p>
        </p:txBody>
      </p:sp>
      <p:sp>
        <p:nvSpPr>
          <p:cNvPr id="15" name="Rectangle 14">
            <a:extLst>
              <a:ext uri="{FF2B5EF4-FFF2-40B4-BE49-F238E27FC236}">
                <a16:creationId xmlns:a16="http://schemas.microsoft.com/office/drawing/2014/main" id="{097AEE25-12FA-1805-891D-B270FE6D68A7}"/>
              </a:ext>
            </a:extLst>
          </p:cNvPr>
          <p:cNvSpPr/>
          <p:nvPr/>
        </p:nvSpPr>
        <p:spPr>
          <a:xfrm>
            <a:off x="5347889" y="3361050"/>
            <a:ext cx="6430877" cy="129173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2C4E3A2-24FE-D352-166D-075D6A0D9B09}"/>
              </a:ext>
            </a:extLst>
          </p:cNvPr>
          <p:cNvSpPr/>
          <p:nvPr/>
        </p:nvSpPr>
        <p:spPr>
          <a:xfrm>
            <a:off x="6393249" y="2388970"/>
            <a:ext cx="2117449" cy="229611"/>
          </a:xfrm>
          <a:prstGeom prst="rect">
            <a:avLst/>
          </a:prstGeom>
          <a:solidFill>
            <a:srgbClr val="FFF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098CB4-53A9-1FB8-220E-26E0A7C46745}"/>
              </a:ext>
            </a:extLst>
          </p:cNvPr>
          <p:cNvSpPr/>
          <p:nvPr/>
        </p:nvSpPr>
        <p:spPr>
          <a:xfrm>
            <a:off x="5360952" y="4801609"/>
            <a:ext cx="6430877" cy="1446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Wave 17">
            <a:extLst>
              <a:ext uri="{FF2B5EF4-FFF2-40B4-BE49-F238E27FC236}">
                <a16:creationId xmlns:a16="http://schemas.microsoft.com/office/drawing/2014/main" id="{6D9BE276-97B9-F656-248A-6705843A46B3}"/>
              </a:ext>
            </a:extLst>
          </p:cNvPr>
          <p:cNvSpPr/>
          <p:nvPr/>
        </p:nvSpPr>
        <p:spPr>
          <a:xfrm>
            <a:off x="5360951" y="4866792"/>
            <a:ext cx="1353059" cy="557602"/>
          </a:xfrm>
          <a:prstGeom prst="wav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DB3B2B4-2BD6-D9DD-770E-750860B603EC}"/>
              </a:ext>
            </a:extLst>
          </p:cNvPr>
          <p:cNvSpPr txBox="1"/>
          <p:nvPr/>
        </p:nvSpPr>
        <p:spPr>
          <a:xfrm rot="470228">
            <a:off x="5413644" y="4964253"/>
            <a:ext cx="1452690" cy="338554"/>
          </a:xfrm>
          <a:prstGeom prst="rect">
            <a:avLst/>
          </a:prstGeom>
          <a:noFill/>
        </p:spPr>
        <p:txBody>
          <a:bodyPr wrap="square" rtlCol="0">
            <a:spAutoFit/>
          </a:bodyPr>
          <a:lstStyle/>
          <a:p>
            <a:r>
              <a:rPr lang="en-US" sz="1600" dirty="0">
                <a:latin typeface="Aptos ExtraBold" panose="020B0004020202020204" pitchFamily="34" charset="0"/>
              </a:rPr>
              <a:t>IMPORTANT</a:t>
            </a:r>
          </a:p>
        </p:txBody>
      </p:sp>
      <p:sp>
        <p:nvSpPr>
          <p:cNvPr id="20" name="TextBox 19">
            <a:extLst>
              <a:ext uri="{FF2B5EF4-FFF2-40B4-BE49-F238E27FC236}">
                <a16:creationId xmlns:a16="http://schemas.microsoft.com/office/drawing/2014/main" id="{6405FBA7-CEE0-A76B-9B12-D74612F7AA86}"/>
              </a:ext>
            </a:extLst>
          </p:cNvPr>
          <p:cNvSpPr txBox="1"/>
          <p:nvPr/>
        </p:nvSpPr>
        <p:spPr>
          <a:xfrm>
            <a:off x="5425994" y="5405095"/>
            <a:ext cx="6300791" cy="738664"/>
          </a:xfrm>
          <a:prstGeom prst="rect">
            <a:avLst/>
          </a:prstGeom>
          <a:noFill/>
        </p:spPr>
        <p:txBody>
          <a:bodyPr wrap="square">
            <a:spAutoFit/>
          </a:bodyPr>
          <a:lstStyle/>
          <a:p>
            <a:pPr algn="ctr"/>
            <a:r>
              <a:rPr lang="en-US" sz="1300" dirty="0">
                <a:solidFill>
                  <a:schemeClr val="bg1"/>
                </a:solidFill>
                <a:latin typeface="Aptos SemiBold" panose="020B0004020202020204" pitchFamily="34" charset="0"/>
              </a:rPr>
              <a:t>The Assessment &amp; Plan SUGGEST Vascular Disease, but Vascular Disease was not captured from codes.  The chart is vague as to the presence of the actual condition. </a:t>
            </a:r>
            <a:r>
              <a:rPr lang="en-US" sz="1600" dirty="0">
                <a:solidFill>
                  <a:schemeClr val="bg1"/>
                </a:solidFill>
                <a:latin typeface="Aptos Black" panose="020B0004020202020204" pitchFamily="34" charset="0"/>
              </a:rPr>
              <a:t>We need clarity and specificity. </a:t>
            </a:r>
          </a:p>
        </p:txBody>
      </p:sp>
      <p:sp>
        <p:nvSpPr>
          <p:cNvPr id="21" name="TextBox 20">
            <a:extLst>
              <a:ext uri="{FF2B5EF4-FFF2-40B4-BE49-F238E27FC236}">
                <a16:creationId xmlns:a16="http://schemas.microsoft.com/office/drawing/2014/main" id="{36CB7C32-71EC-FF6D-1F98-F26079FAFD89}"/>
              </a:ext>
            </a:extLst>
          </p:cNvPr>
          <p:cNvSpPr txBox="1"/>
          <p:nvPr/>
        </p:nvSpPr>
        <p:spPr>
          <a:xfrm>
            <a:off x="6406312" y="4864933"/>
            <a:ext cx="5139968" cy="861774"/>
          </a:xfrm>
          <a:prstGeom prst="rect">
            <a:avLst/>
          </a:prstGeom>
          <a:noFill/>
        </p:spPr>
        <p:txBody>
          <a:bodyPr wrap="square" rtlCol="0">
            <a:spAutoFit/>
          </a:bodyPr>
          <a:lstStyle/>
          <a:p>
            <a:pPr algn="ctr"/>
            <a:r>
              <a:rPr lang="en-US" sz="1500" dirty="0">
                <a:solidFill>
                  <a:schemeClr val="bg1"/>
                </a:solidFill>
                <a:latin typeface="Aptos ExtraBold" panose="020B0004020202020204" pitchFamily="34" charset="0"/>
              </a:rPr>
              <a:t>IN YOUR PROGRESS NOTES, MAKE SURE TO </a:t>
            </a:r>
          </a:p>
          <a:p>
            <a:pPr algn="ctr"/>
            <a:r>
              <a:rPr lang="en-US" sz="1500" dirty="0">
                <a:solidFill>
                  <a:schemeClr val="bg1"/>
                </a:solidFill>
                <a:latin typeface="Aptos ExtraBold" panose="020B0004020202020204" pitchFamily="34" charset="0"/>
              </a:rPr>
              <a:t>CLEARLY DOCUMENT THE CONDITIONS</a:t>
            </a:r>
          </a:p>
          <a:p>
            <a:endParaRPr lang="en-US" dirty="0"/>
          </a:p>
        </p:txBody>
      </p:sp>
      <p:sp>
        <p:nvSpPr>
          <p:cNvPr id="22" name="TextBox 21">
            <a:extLst>
              <a:ext uri="{FF2B5EF4-FFF2-40B4-BE49-F238E27FC236}">
                <a16:creationId xmlns:a16="http://schemas.microsoft.com/office/drawing/2014/main" id="{AFF973CB-9EB0-D545-92FE-05190D57C9B2}"/>
              </a:ext>
            </a:extLst>
          </p:cNvPr>
          <p:cNvSpPr txBox="1"/>
          <p:nvPr/>
        </p:nvSpPr>
        <p:spPr>
          <a:xfrm>
            <a:off x="9801261" y="2235463"/>
            <a:ext cx="1936815" cy="984885"/>
          </a:xfrm>
          <a:prstGeom prst="rect">
            <a:avLst/>
          </a:prstGeom>
          <a:noFill/>
        </p:spPr>
        <p:txBody>
          <a:bodyPr wrap="square" rtlCol="0">
            <a:spAutoFit/>
          </a:bodyPr>
          <a:lstStyle/>
          <a:p>
            <a:r>
              <a:rPr lang="en-US" sz="1000" dirty="0">
                <a:solidFill>
                  <a:srgbClr val="C00000"/>
                </a:solidFill>
                <a:latin typeface="Aptos SemiBold" panose="020B0004020202020204" pitchFamily="34" charset="0"/>
              </a:rPr>
              <a:t>The closest assessment code found in progress note for Vascular Disease, but NOT a capture of Vascular Disease </a:t>
            </a:r>
          </a:p>
          <a:p>
            <a:endParaRPr lang="en-US" dirty="0"/>
          </a:p>
        </p:txBody>
      </p:sp>
      <p:sp>
        <p:nvSpPr>
          <p:cNvPr id="23" name="Arrow: Right 22">
            <a:extLst>
              <a:ext uri="{FF2B5EF4-FFF2-40B4-BE49-F238E27FC236}">
                <a16:creationId xmlns:a16="http://schemas.microsoft.com/office/drawing/2014/main" id="{B07CA3A3-3745-ED42-A8B7-2626A15C6F51}"/>
              </a:ext>
            </a:extLst>
          </p:cNvPr>
          <p:cNvSpPr/>
          <p:nvPr/>
        </p:nvSpPr>
        <p:spPr>
          <a:xfrm>
            <a:off x="8644748" y="2388970"/>
            <a:ext cx="1189200" cy="247531"/>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Diagonal Corners Snipped 23">
            <a:extLst>
              <a:ext uri="{FF2B5EF4-FFF2-40B4-BE49-F238E27FC236}">
                <a16:creationId xmlns:a16="http://schemas.microsoft.com/office/drawing/2014/main" id="{7683B550-99C5-6381-8D83-94B10530513F}"/>
              </a:ext>
            </a:extLst>
          </p:cNvPr>
          <p:cNvSpPr/>
          <p:nvPr/>
        </p:nvSpPr>
        <p:spPr>
          <a:xfrm>
            <a:off x="9353623" y="309515"/>
            <a:ext cx="2207491" cy="910896"/>
          </a:xfrm>
          <a:prstGeom prst="snip2Diag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C6CBE47-49E1-B52B-54CC-9E6C07BBBAC9}"/>
              </a:ext>
            </a:extLst>
          </p:cNvPr>
          <p:cNvSpPr txBox="1"/>
          <p:nvPr/>
        </p:nvSpPr>
        <p:spPr>
          <a:xfrm>
            <a:off x="9169996" y="337261"/>
            <a:ext cx="2574747" cy="830997"/>
          </a:xfrm>
          <a:prstGeom prst="rect">
            <a:avLst/>
          </a:prstGeom>
          <a:noFill/>
        </p:spPr>
        <p:txBody>
          <a:bodyPr wrap="square" rtlCol="0">
            <a:spAutoFit/>
          </a:bodyPr>
          <a:lstStyle/>
          <a:p>
            <a:pPr algn="ctr"/>
            <a:r>
              <a:rPr lang="en-US" sz="1200" dirty="0">
                <a:solidFill>
                  <a:schemeClr val="bg1"/>
                </a:solidFill>
                <a:latin typeface="Aptos ExtraBold" panose="020B0004020202020204" pitchFamily="34" charset="0"/>
              </a:rPr>
              <a:t>ADDRESSING THIS </a:t>
            </a:r>
          </a:p>
          <a:p>
            <a:pPr algn="ctr"/>
            <a:r>
              <a:rPr lang="en-US" sz="1200" dirty="0">
                <a:solidFill>
                  <a:schemeClr val="bg1"/>
                </a:solidFill>
                <a:latin typeface="Aptos ExtraBold" panose="020B0004020202020204" pitchFamily="34" charset="0"/>
              </a:rPr>
              <a:t>WOULD’VE ADDED </a:t>
            </a:r>
            <a:r>
              <a:rPr lang="en-US" sz="1200" u="sng" dirty="0">
                <a:solidFill>
                  <a:schemeClr val="bg1"/>
                </a:solidFill>
                <a:latin typeface="Aptos ExtraBold" panose="020B0004020202020204" pitchFamily="34" charset="0"/>
              </a:rPr>
              <a:t>1 POINT </a:t>
            </a:r>
          </a:p>
          <a:p>
            <a:pPr algn="ctr"/>
            <a:r>
              <a:rPr lang="en-US" sz="1200" dirty="0">
                <a:solidFill>
                  <a:schemeClr val="bg1"/>
                </a:solidFill>
                <a:latin typeface="Aptos ExtraBold" panose="020B0004020202020204" pitchFamily="34" charset="0"/>
              </a:rPr>
              <a:t>TO THE SCORE MOVING </a:t>
            </a:r>
          </a:p>
          <a:p>
            <a:pPr algn="ctr"/>
            <a:r>
              <a:rPr lang="en-US" sz="1200" dirty="0">
                <a:solidFill>
                  <a:schemeClr val="bg1"/>
                </a:solidFill>
                <a:latin typeface="Aptos ExtraBold" panose="020B0004020202020204" pitchFamily="34" charset="0"/>
              </a:rPr>
              <a:t>IT CLOSER TO</a:t>
            </a:r>
            <a:r>
              <a:rPr lang="en-US" sz="1200" dirty="0">
                <a:solidFill>
                  <a:srgbClr val="FF0000"/>
                </a:solidFill>
                <a:latin typeface="Aptos ExtraBold" panose="020B0004020202020204" pitchFamily="34" charset="0"/>
              </a:rPr>
              <a:t>………   </a:t>
            </a:r>
            <a:r>
              <a:rPr lang="en-US" sz="1200" dirty="0">
                <a:solidFill>
                  <a:schemeClr val="bg1"/>
                </a:solidFill>
                <a:latin typeface="Aptos ExtraBold" panose="020B0004020202020204" pitchFamily="34" charset="0"/>
              </a:rPr>
              <a:t> </a:t>
            </a:r>
          </a:p>
        </p:txBody>
      </p:sp>
      <p:sp>
        <p:nvSpPr>
          <p:cNvPr id="26" name="TextBox 25">
            <a:extLst>
              <a:ext uri="{FF2B5EF4-FFF2-40B4-BE49-F238E27FC236}">
                <a16:creationId xmlns:a16="http://schemas.microsoft.com/office/drawing/2014/main" id="{43F6F744-9968-7A09-8B02-72EEBD988EFA}"/>
              </a:ext>
            </a:extLst>
          </p:cNvPr>
          <p:cNvSpPr txBox="1"/>
          <p:nvPr/>
        </p:nvSpPr>
        <p:spPr>
          <a:xfrm>
            <a:off x="10675120" y="807498"/>
            <a:ext cx="1196543" cy="630942"/>
          </a:xfrm>
          <a:prstGeom prst="rect">
            <a:avLst/>
          </a:prstGeom>
          <a:noFill/>
        </p:spPr>
        <p:txBody>
          <a:bodyPr wrap="square" rtlCol="0">
            <a:spAutoFit/>
          </a:bodyPr>
          <a:lstStyle/>
          <a:p>
            <a:r>
              <a:rPr lang="en-US" sz="3500" i="1" dirty="0">
                <a:effectLst>
                  <a:glow rad="38100">
                    <a:schemeClr val="bg1"/>
                  </a:glow>
                </a:effectLst>
                <a:latin typeface="Aptos Black" panose="020B0004020202020204" pitchFamily="34" charset="0"/>
              </a:rPr>
              <a:t>80%</a:t>
            </a:r>
          </a:p>
        </p:txBody>
      </p:sp>
    </p:spTree>
    <p:extLst>
      <p:ext uri="{BB962C8B-B14F-4D97-AF65-F5344CB8AC3E}">
        <p14:creationId xmlns:p14="http://schemas.microsoft.com/office/powerpoint/2010/main" val="225540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793" y="152400"/>
            <a:ext cx="10969943" cy="574974"/>
          </a:xfrm>
        </p:spPr>
        <p:txBody>
          <a:bodyPr>
            <a:normAutofit/>
          </a:bodyPr>
          <a:lstStyle/>
          <a:p>
            <a:r>
              <a:rPr lang="en-US" dirty="0"/>
              <a:t>Medicare Annual Wellness Visits Section 1: chronic conditions</a:t>
            </a:r>
          </a:p>
        </p:txBody>
      </p:sp>
      <p:sp>
        <p:nvSpPr>
          <p:cNvPr id="4" name="TextBox 3"/>
          <p:cNvSpPr txBox="1"/>
          <p:nvPr/>
        </p:nvSpPr>
        <p:spPr>
          <a:xfrm>
            <a:off x="912812" y="914400"/>
            <a:ext cx="10641414" cy="646331"/>
          </a:xfrm>
          <a:prstGeom prst="rect">
            <a:avLst/>
          </a:prstGeom>
          <a:noFill/>
        </p:spPr>
        <p:txBody>
          <a:bodyPr wrap="square" rtlCol="0">
            <a:spAutoFit/>
          </a:bodyPr>
          <a:lstStyle/>
          <a:p>
            <a:r>
              <a:rPr lang="en-US" dirty="0"/>
              <a:t> </a:t>
            </a:r>
          </a:p>
          <a:p>
            <a:endParaRPr lang="en-US" dirty="0">
              <a:latin typeface="+mj-lt"/>
            </a:endParaRPr>
          </a:p>
        </p:txBody>
      </p:sp>
      <p:pic>
        <p:nvPicPr>
          <p:cNvPr id="2" name="Picture 1"/>
          <p:cNvPicPr>
            <a:picLocks noChangeAspect="1"/>
          </p:cNvPicPr>
          <p:nvPr/>
        </p:nvPicPr>
        <p:blipFill>
          <a:blip r:embed="rId3"/>
          <a:stretch>
            <a:fillRect/>
          </a:stretch>
        </p:blipFill>
        <p:spPr>
          <a:xfrm>
            <a:off x="516730" y="1142150"/>
            <a:ext cx="6957219" cy="5151947"/>
          </a:xfrm>
          <a:prstGeom prst="rect">
            <a:avLst/>
          </a:prstGeom>
        </p:spPr>
      </p:pic>
      <p:sp>
        <p:nvSpPr>
          <p:cNvPr id="5" name="TextBox 4">
            <a:extLst>
              <a:ext uri="{FF2B5EF4-FFF2-40B4-BE49-F238E27FC236}">
                <a16:creationId xmlns:a16="http://schemas.microsoft.com/office/drawing/2014/main" id="{EDC04B6F-A371-6158-F332-26B6B5B372C8}"/>
              </a:ext>
            </a:extLst>
          </p:cNvPr>
          <p:cNvSpPr txBox="1"/>
          <p:nvPr/>
        </p:nvSpPr>
        <p:spPr>
          <a:xfrm>
            <a:off x="8329514" y="1409800"/>
            <a:ext cx="3350518" cy="2308324"/>
          </a:xfrm>
          <a:prstGeom prst="rect">
            <a:avLst/>
          </a:prstGeom>
          <a:noFill/>
        </p:spPr>
        <p:txBody>
          <a:bodyPr wrap="square" rtlCol="0">
            <a:spAutoFit/>
          </a:bodyPr>
          <a:lstStyle/>
          <a:p>
            <a:r>
              <a:rPr lang="en-US" dirty="0">
                <a:latin typeface="+mj-lt"/>
              </a:rPr>
              <a:t>To improve YOY Recapture Rate for RAF, </a:t>
            </a:r>
            <a:r>
              <a:rPr lang="en-US" u="sng" dirty="0">
                <a:latin typeface="+mj-lt"/>
              </a:rPr>
              <a:t>your biller must submit via CLAIMS the ICD-10 code(s)</a:t>
            </a:r>
          </a:p>
          <a:p>
            <a:endParaRPr lang="en-US" dirty="0">
              <a:latin typeface="+mj-lt"/>
            </a:endParaRPr>
          </a:p>
          <a:p>
            <a:r>
              <a:rPr lang="en-US" dirty="0">
                <a:latin typeface="+mj-lt"/>
              </a:rPr>
              <a:t>Fax page with correct box checked along with notes to 818-817-5181 </a:t>
            </a:r>
          </a:p>
        </p:txBody>
      </p:sp>
      <p:sp>
        <p:nvSpPr>
          <p:cNvPr id="6" name="TextBox 5">
            <a:extLst>
              <a:ext uri="{FF2B5EF4-FFF2-40B4-BE49-F238E27FC236}">
                <a16:creationId xmlns:a16="http://schemas.microsoft.com/office/drawing/2014/main" id="{FA76666B-4726-725F-47C9-049201AF675C}"/>
              </a:ext>
            </a:extLst>
          </p:cNvPr>
          <p:cNvSpPr txBox="1"/>
          <p:nvPr/>
        </p:nvSpPr>
        <p:spPr>
          <a:xfrm>
            <a:off x="911224" y="800422"/>
            <a:ext cx="6602806" cy="369332"/>
          </a:xfrm>
          <a:prstGeom prst="rect">
            <a:avLst/>
          </a:prstGeom>
          <a:noFill/>
        </p:spPr>
        <p:txBody>
          <a:bodyPr wrap="square" rtlCol="0">
            <a:spAutoFit/>
          </a:bodyPr>
          <a:lstStyle/>
          <a:p>
            <a:r>
              <a:rPr lang="en-US" dirty="0">
                <a:latin typeface="+mj-lt"/>
              </a:rPr>
              <a:t>CONDITION		STATUS			NOTES</a:t>
            </a:r>
          </a:p>
        </p:txBody>
      </p:sp>
    </p:spTree>
    <p:extLst>
      <p:ext uri="{BB962C8B-B14F-4D97-AF65-F5344CB8AC3E}">
        <p14:creationId xmlns:p14="http://schemas.microsoft.com/office/powerpoint/2010/main" val="101492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27C5-510B-4A7F-74C6-3E70DD072A09}"/>
              </a:ext>
            </a:extLst>
          </p:cNvPr>
          <p:cNvSpPr>
            <a:spLocks noGrp="1"/>
          </p:cNvSpPr>
          <p:nvPr>
            <p:ph type="title"/>
          </p:nvPr>
        </p:nvSpPr>
        <p:spPr>
          <a:xfrm>
            <a:off x="836612" y="2362200"/>
            <a:ext cx="10969943" cy="1646689"/>
          </a:xfrm>
        </p:spPr>
        <p:txBody>
          <a:bodyPr>
            <a:normAutofit/>
          </a:bodyPr>
          <a:lstStyle/>
          <a:p>
            <a:pPr marL="457200" indent="-457200">
              <a:buFont typeface="Arial" panose="020B0604020202020204" pitchFamily="34" charset="0"/>
              <a:buChar char="•"/>
            </a:pPr>
            <a:r>
              <a:rPr lang="en-US" dirty="0"/>
              <a:t>Review of Pre-filled AWV</a:t>
            </a:r>
            <a:br>
              <a:rPr lang="en-US" dirty="0"/>
            </a:br>
            <a:r>
              <a:rPr lang="en-US" dirty="0"/>
              <a:t>Review of Claims</a:t>
            </a:r>
          </a:p>
        </p:txBody>
      </p:sp>
    </p:spTree>
    <p:extLst>
      <p:ext uri="{BB962C8B-B14F-4D97-AF65-F5344CB8AC3E}">
        <p14:creationId xmlns:p14="http://schemas.microsoft.com/office/powerpoint/2010/main" val="425779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FA4F-29A0-78DB-0448-C10DF29066FE}"/>
              </a:ext>
            </a:extLst>
          </p:cNvPr>
          <p:cNvSpPr>
            <a:spLocks noGrp="1"/>
          </p:cNvSpPr>
          <p:nvPr>
            <p:ph type="title"/>
          </p:nvPr>
        </p:nvSpPr>
        <p:spPr>
          <a:xfrm>
            <a:off x="609440" y="227696"/>
            <a:ext cx="10969943" cy="830860"/>
          </a:xfrm>
        </p:spPr>
        <p:txBody>
          <a:bodyPr>
            <a:normAutofit fontScale="90000"/>
          </a:bodyPr>
          <a:lstStyle/>
          <a:p>
            <a:r>
              <a:rPr lang="en-US" dirty="0"/>
              <a:t>SAMPLE AWV Claims – submit for each visit throughout the calendar year</a:t>
            </a:r>
          </a:p>
        </p:txBody>
      </p:sp>
      <p:pic>
        <p:nvPicPr>
          <p:cNvPr id="6" name="Content Placeholder 5">
            <a:extLst>
              <a:ext uri="{FF2B5EF4-FFF2-40B4-BE49-F238E27FC236}">
                <a16:creationId xmlns:a16="http://schemas.microsoft.com/office/drawing/2014/main" id="{CD05D738-BB37-7442-7DC4-D1CDBE3F7D85}"/>
              </a:ext>
            </a:extLst>
          </p:cNvPr>
          <p:cNvPicPr>
            <a:picLocks noGrp="1" noChangeAspect="1"/>
          </p:cNvPicPr>
          <p:nvPr>
            <p:ph sz="half" idx="1"/>
          </p:nvPr>
        </p:nvPicPr>
        <p:blipFill>
          <a:blip r:embed="rId2"/>
          <a:stretch>
            <a:fillRect/>
          </a:stretch>
        </p:blipFill>
        <p:spPr>
          <a:xfrm>
            <a:off x="1129199" y="1247775"/>
            <a:ext cx="4344014" cy="4525963"/>
          </a:xfrm>
        </p:spPr>
      </p:pic>
      <p:pic>
        <p:nvPicPr>
          <p:cNvPr id="8" name="Content Placeholder 7">
            <a:extLst>
              <a:ext uri="{FF2B5EF4-FFF2-40B4-BE49-F238E27FC236}">
                <a16:creationId xmlns:a16="http://schemas.microsoft.com/office/drawing/2014/main" id="{B1EF2776-1C11-4F51-8A4A-0AF6254E85C5}"/>
              </a:ext>
            </a:extLst>
          </p:cNvPr>
          <p:cNvPicPr>
            <a:picLocks noGrp="1" noChangeAspect="1"/>
          </p:cNvPicPr>
          <p:nvPr>
            <p:ph sz="half" idx="2"/>
          </p:nvPr>
        </p:nvPicPr>
        <p:blipFill>
          <a:blip r:embed="rId3"/>
          <a:stretch>
            <a:fillRect/>
          </a:stretch>
        </p:blipFill>
        <p:spPr>
          <a:xfrm>
            <a:off x="5995865" y="1524000"/>
            <a:ext cx="5383212" cy="4038600"/>
          </a:xfrm>
        </p:spPr>
      </p:pic>
    </p:spTree>
    <p:extLst>
      <p:ext uri="{BB962C8B-B14F-4D97-AF65-F5344CB8AC3E}">
        <p14:creationId xmlns:p14="http://schemas.microsoft.com/office/powerpoint/2010/main" val="3567583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124B-B3FD-0DA9-FED5-7219FC08320E}"/>
              </a:ext>
            </a:extLst>
          </p:cNvPr>
          <p:cNvSpPr>
            <a:spLocks noGrp="1"/>
          </p:cNvSpPr>
          <p:nvPr>
            <p:ph type="title"/>
          </p:nvPr>
        </p:nvSpPr>
        <p:spPr>
          <a:xfrm>
            <a:off x="303212" y="304800"/>
            <a:ext cx="4391929" cy="1295400"/>
          </a:xfrm>
        </p:spPr>
        <p:txBody>
          <a:bodyPr>
            <a:normAutofit/>
          </a:bodyPr>
          <a:lstStyle/>
          <a:p>
            <a:r>
              <a:rPr lang="en-US" dirty="0"/>
              <a:t>First Page of AWV Form – Instructions</a:t>
            </a:r>
          </a:p>
        </p:txBody>
      </p:sp>
      <p:pic>
        <p:nvPicPr>
          <p:cNvPr id="4" name="Picture 3">
            <a:extLst>
              <a:ext uri="{FF2B5EF4-FFF2-40B4-BE49-F238E27FC236}">
                <a16:creationId xmlns:a16="http://schemas.microsoft.com/office/drawing/2014/main" id="{137C0129-8059-5E66-C6C3-ABCD16A3DE36}"/>
              </a:ext>
            </a:extLst>
          </p:cNvPr>
          <p:cNvPicPr>
            <a:picLocks noChangeAspect="1"/>
          </p:cNvPicPr>
          <p:nvPr/>
        </p:nvPicPr>
        <p:blipFill>
          <a:blip r:embed="rId2"/>
          <a:stretch>
            <a:fillRect/>
          </a:stretch>
        </p:blipFill>
        <p:spPr>
          <a:xfrm>
            <a:off x="5103812" y="0"/>
            <a:ext cx="5912817" cy="6469822"/>
          </a:xfrm>
          <a:prstGeom prst="rect">
            <a:avLst/>
          </a:prstGeom>
        </p:spPr>
      </p:pic>
    </p:spTree>
    <p:extLst>
      <p:ext uri="{BB962C8B-B14F-4D97-AF65-F5344CB8AC3E}">
        <p14:creationId xmlns:p14="http://schemas.microsoft.com/office/powerpoint/2010/main" val="132919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812" y="533400"/>
            <a:ext cx="10969943" cy="574974"/>
          </a:xfrm>
        </p:spPr>
        <p:txBody>
          <a:bodyPr>
            <a:noAutofit/>
          </a:bodyPr>
          <a:lstStyle/>
          <a:p>
            <a:r>
              <a:rPr lang="en-US" sz="3200" dirty="0"/>
              <a:t>2023 Medicare HMO Annual Wellness Visit Program</a:t>
            </a:r>
            <a:br>
              <a:rPr lang="en-US" sz="3200" dirty="0"/>
            </a:br>
            <a:br>
              <a:rPr lang="en-US" sz="3200" dirty="0"/>
            </a:br>
            <a:r>
              <a:rPr lang="en-US" sz="3200" dirty="0"/>
              <a:t>CalOptima OneCare</a:t>
            </a:r>
            <a:br>
              <a:rPr lang="en-US" sz="3200" dirty="0"/>
            </a:br>
            <a:r>
              <a:rPr lang="en-US" sz="3200" dirty="0"/>
              <a:t>Blue Shield Senior (In Office Assessment)</a:t>
            </a:r>
            <a:br>
              <a:rPr lang="en-US" sz="3200" dirty="0"/>
            </a:br>
            <a:r>
              <a:rPr lang="en-US" sz="3200" dirty="0"/>
              <a:t>Brand New Day</a:t>
            </a:r>
            <a:br>
              <a:rPr lang="en-US" sz="3200" dirty="0"/>
            </a:br>
            <a:r>
              <a:rPr lang="en-US" sz="3200" dirty="0"/>
              <a:t>Central Health Plan</a:t>
            </a:r>
            <a:br>
              <a:rPr lang="en-US" sz="3200" dirty="0"/>
            </a:br>
            <a:r>
              <a:rPr lang="en-US" sz="3200" dirty="0"/>
              <a:t>Health Net Seniority Plus</a:t>
            </a:r>
            <a:br>
              <a:rPr lang="en-US" sz="3200" dirty="0"/>
            </a:br>
            <a:br>
              <a:rPr lang="en-US" sz="3200" dirty="0"/>
            </a:br>
            <a:r>
              <a:rPr lang="en-US" sz="2000" dirty="0"/>
              <a:t>NOT to be confused with CalOptima’s AWV for Medi-Cal members 45+ years!</a:t>
            </a:r>
            <a:br>
              <a:rPr lang="en-US" sz="2000" dirty="0"/>
            </a:br>
            <a:r>
              <a:rPr lang="en-US" sz="2000" dirty="0"/>
              <a:t>NOT to be confused with Medicare ACO</a:t>
            </a:r>
          </a:p>
        </p:txBody>
      </p:sp>
    </p:spTree>
    <p:extLst>
      <p:ext uri="{BB962C8B-B14F-4D97-AF65-F5344CB8AC3E}">
        <p14:creationId xmlns:p14="http://schemas.microsoft.com/office/powerpoint/2010/main" val="418604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9CC9-E069-718D-1598-DF187A8C8965}"/>
              </a:ext>
            </a:extLst>
          </p:cNvPr>
          <p:cNvSpPr>
            <a:spLocks noGrp="1"/>
          </p:cNvSpPr>
          <p:nvPr>
            <p:ph type="title"/>
          </p:nvPr>
        </p:nvSpPr>
        <p:spPr/>
        <p:txBody>
          <a:bodyPr/>
          <a:lstStyle/>
          <a:p>
            <a:r>
              <a:rPr lang="en-US" dirty="0"/>
              <a:t>Example of 2023 Medicare AWV Form</a:t>
            </a:r>
          </a:p>
        </p:txBody>
      </p:sp>
      <p:pic>
        <p:nvPicPr>
          <p:cNvPr id="6" name="Content Placeholder 5">
            <a:extLst>
              <a:ext uri="{FF2B5EF4-FFF2-40B4-BE49-F238E27FC236}">
                <a16:creationId xmlns:a16="http://schemas.microsoft.com/office/drawing/2014/main" id="{0B496CD8-F03C-89D0-1497-82E8C34CC8C3}"/>
              </a:ext>
            </a:extLst>
          </p:cNvPr>
          <p:cNvPicPr>
            <a:picLocks noGrp="1" noChangeAspect="1"/>
          </p:cNvPicPr>
          <p:nvPr>
            <p:ph sz="half" idx="1"/>
          </p:nvPr>
        </p:nvPicPr>
        <p:blipFill>
          <a:blip r:embed="rId2"/>
          <a:stretch>
            <a:fillRect/>
          </a:stretch>
        </p:blipFill>
        <p:spPr>
          <a:xfrm>
            <a:off x="460672" y="981653"/>
            <a:ext cx="5103971" cy="5495814"/>
          </a:xfrm>
        </p:spPr>
      </p:pic>
      <p:pic>
        <p:nvPicPr>
          <p:cNvPr id="8" name="Content Placeholder 7">
            <a:extLst>
              <a:ext uri="{FF2B5EF4-FFF2-40B4-BE49-F238E27FC236}">
                <a16:creationId xmlns:a16="http://schemas.microsoft.com/office/drawing/2014/main" id="{A3B238D0-1965-EBED-EC79-60390F46316C}"/>
              </a:ext>
            </a:extLst>
          </p:cNvPr>
          <p:cNvPicPr>
            <a:picLocks noGrp="1" noChangeAspect="1"/>
          </p:cNvPicPr>
          <p:nvPr>
            <p:ph sz="half" idx="2"/>
          </p:nvPr>
        </p:nvPicPr>
        <p:blipFill>
          <a:blip r:embed="rId3"/>
          <a:stretch>
            <a:fillRect/>
          </a:stretch>
        </p:blipFill>
        <p:spPr>
          <a:xfrm>
            <a:off x="6018212" y="1676400"/>
            <a:ext cx="5383212" cy="3301703"/>
          </a:xfrm>
        </p:spPr>
      </p:pic>
      <p:sp>
        <p:nvSpPr>
          <p:cNvPr id="9" name="TextBox 8">
            <a:extLst>
              <a:ext uri="{FF2B5EF4-FFF2-40B4-BE49-F238E27FC236}">
                <a16:creationId xmlns:a16="http://schemas.microsoft.com/office/drawing/2014/main" id="{63176050-E76C-9EF3-ADDC-1CE6B21A57BF}"/>
              </a:ext>
            </a:extLst>
          </p:cNvPr>
          <p:cNvSpPr txBox="1"/>
          <p:nvPr/>
        </p:nvSpPr>
        <p:spPr>
          <a:xfrm>
            <a:off x="6094412" y="1241571"/>
            <a:ext cx="4955203" cy="369332"/>
          </a:xfrm>
          <a:prstGeom prst="rect">
            <a:avLst/>
          </a:prstGeom>
          <a:noFill/>
        </p:spPr>
        <p:txBody>
          <a:bodyPr wrap="none" rtlCol="0">
            <a:spAutoFit/>
          </a:bodyPr>
          <a:lstStyle/>
          <a:p>
            <a:r>
              <a:rPr lang="en-US" dirty="0">
                <a:latin typeface="+mj-lt"/>
              </a:rPr>
              <a:t>Section I  - Previously Reported Dx and Codes</a:t>
            </a:r>
          </a:p>
        </p:txBody>
      </p:sp>
    </p:spTree>
    <p:extLst>
      <p:ext uri="{BB962C8B-B14F-4D97-AF65-F5344CB8AC3E}">
        <p14:creationId xmlns:p14="http://schemas.microsoft.com/office/powerpoint/2010/main" val="151550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9CC9-E069-718D-1598-DF187A8C8965}"/>
              </a:ext>
            </a:extLst>
          </p:cNvPr>
          <p:cNvSpPr>
            <a:spLocks noGrp="1"/>
          </p:cNvSpPr>
          <p:nvPr>
            <p:ph type="title"/>
          </p:nvPr>
        </p:nvSpPr>
        <p:spPr/>
        <p:txBody>
          <a:bodyPr/>
          <a:lstStyle/>
          <a:p>
            <a:r>
              <a:rPr lang="en-US" dirty="0"/>
              <a:t>Example of 2023 Medicare AWV Form</a:t>
            </a:r>
          </a:p>
        </p:txBody>
      </p:sp>
      <p:sp>
        <p:nvSpPr>
          <p:cNvPr id="4" name="Content Placeholder 3">
            <a:extLst>
              <a:ext uri="{FF2B5EF4-FFF2-40B4-BE49-F238E27FC236}">
                <a16:creationId xmlns:a16="http://schemas.microsoft.com/office/drawing/2014/main" id="{1380FFFA-6956-84CD-99AA-FBA83AF67040}"/>
              </a:ext>
            </a:extLst>
          </p:cNvPr>
          <p:cNvSpPr>
            <a:spLocks noGrp="1"/>
          </p:cNvSpPr>
          <p:nvPr>
            <p:ph sz="half" idx="1"/>
          </p:nvPr>
        </p:nvSpPr>
        <p:spPr>
          <a:xfrm>
            <a:off x="609440" y="838200"/>
            <a:ext cx="5383399" cy="4935705"/>
          </a:xfrm>
        </p:spPr>
        <p:txBody>
          <a:bodyPr/>
          <a:lstStyle/>
          <a:p>
            <a:r>
              <a:rPr lang="en-US" dirty="0"/>
              <a:t>Section 2 – Quality/HEDIS</a:t>
            </a:r>
          </a:p>
        </p:txBody>
      </p:sp>
      <p:sp>
        <p:nvSpPr>
          <p:cNvPr id="7" name="Content Placeholder 6">
            <a:extLst>
              <a:ext uri="{FF2B5EF4-FFF2-40B4-BE49-F238E27FC236}">
                <a16:creationId xmlns:a16="http://schemas.microsoft.com/office/drawing/2014/main" id="{770DBDD5-0863-3D78-17C9-8758DEFD41DF}"/>
              </a:ext>
            </a:extLst>
          </p:cNvPr>
          <p:cNvSpPr>
            <a:spLocks noGrp="1"/>
          </p:cNvSpPr>
          <p:nvPr>
            <p:ph sz="half" idx="2"/>
          </p:nvPr>
        </p:nvSpPr>
        <p:spPr>
          <a:xfrm>
            <a:off x="6352491" y="914400"/>
            <a:ext cx="5383398" cy="4525963"/>
          </a:xfrm>
        </p:spPr>
        <p:txBody>
          <a:bodyPr/>
          <a:lstStyle/>
          <a:p>
            <a:r>
              <a:rPr lang="en-US" dirty="0"/>
              <a:t>Section 3 – Medication Adherence</a:t>
            </a:r>
          </a:p>
        </p:txBody>
      </p:sp>
      <p:pic>
        <p:nvPicPr>
          <p:cNvPr id="13" name="Picture 12">
            <a:extLst>
              <a:ext uri="{FF2B5EF4-FFF2-40B4-BE49-F238E27FC236}">
                <a16:creationId xmlns:a16="http://schemas.microsoft.com/office/drawing/2014/main" id="{C79C32BD-5864-B175-9D1A-59D55ED45047}"/>
              </a:ext>
            </a:extLst>
          </p:cNvPr>
          <p:cNvPicPr>
            <a:picLocks noChangeAspect="1"/>
          </p:cNvPicPr>
          <p:nvPr/>
        </p:nvPicPr>
        <p:blipFill>
          <a:blip r:embed="rId2"/>
          <a:stretch>
            <a:fillRect/>
          </a:stretch>
        </p:blipFill>
        <p:spPr>
          <a:xfrm>
            <a:off x="-27239" y="1342406"/>
            <a:ext cx="6307535" cy="4677394"/>
          </a:xfrm>
          <a:prstGeom prst="rect">
            <a:avLst/>
          </a:prstGeom>
        </p:spPr>
      </p:pic>
      <p:pic>
        <p:nvPicPr>
          <p:cNvPr id="15" name="Picture 14">
            <a:extLst>
              <a:ext uri="{FF2B5EF4-FFF2-40B4-BE49-F238E27FC236}">
                <a16:creationId xmlns:a16="http://schemas.microsoft.com/office/drawing/2014/main" id="{4BB6E419-66DE-0D14-72C6-15EEAB839576}"/>
              </a:ext>
            </a:extLst>
          </p:cNvPr>
          <p:cNvPicPr>
            <a:picLocks noChangeAspect="1"/>
          </p:cNvPicPr>
          <p:nvPr/>
        </p:nvPicPr>
        <p:blipFill>
          <a:blip r:embed="rId3"/>
          <a:stretch>
            <a:fillRect/>
          </a:stretch>
        </p:blipFill>
        <p:spPr>
          <a:xfrm>
            <a:off x="6236708" y="1708546"/>
            <a:ext cx="5604310" cy="3518215"/>
          </a:xfrm>
          <a:prstGeom prst="rect">
            <a:avLst/>
          </a:prstGeom>
        </p:spPr>
      </p:pic>
    </p:spTree>
    <p:extLst>
      <p:ext uri="{BB962C8B-B14F-4D97-AF65-F5344CB8AC3E}">
        <p14:creationId xmlns:p14="http://schemas.microsoft.com/office/powerpoint/2010/main" val="2919398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9CC9-E069-718D-1598-DF187A8C8965}"/>
              </a:ext>
            </a:extLst>
          </p:cNvPr>
          <p:cNvSpPr>
            <a:spLocks noGrp="1"/>
          </p:cNvSpPr>
          <p:nvPr>
            <p:ph type="title"/>
          </p:nvPr>
        </p:nvSpPr>
        <p:spPr/>
        <p:txBody>
          <a:bodyPr/>
          <a:lstStyle/>
          <a:p>
            <a:r>
              <a:rPr lang="en-US" dirty="0"/>
              <a:t>Example of 2023 Medicare AWV Form</a:t>
            </a:r>
          </a:p>
        </p:txBody>
      </p:sp>
      <p:pic>
        <p:nvPicPr>
          <p:cNvPr id="5" name="Content Placeholder 4">
            <a:extLst>
              <a:ext uri="{FF2B5EF4-FFF2-40B4-BE49-F238E27FC236}">
                <a16:creationId xmlns:a16="http://schemas.microsoft.com/office/drawing/2014/main" id="{95A5FBE0-0576-87EF-97D2-E0691BB055CD}"/>
              </a:ext>
            </a:extLst>
          </p:cNvPr>
          <p:cNvPicPr>
            <a:picLocks noGrp="1" noChangeAspect="1"/>
          </p:cNvPicPr>
          <p:nvPr>
            <p:ph sz="half" idx="1"/>
          </p:nvPr>
        </p:nvPicPr>
        <p:blipFill>
          <a:blip r:embed="rId2"/>
          <a:stretch>
            <a:fillRect/>
          </a:stretch>
        </p:blipFill>
        <p:spPr>
          <a:xfrm>
            <a:off x="836612" y="1066800"/>
            <a:ext cx="4638053" cy="4935538"/>
          </a:xfrm>
        </p:spPr>
      </p:pic>
      <p:pic>
        <p:nvPicPr>
          <p:cNvPr id="8" name="Content Placeholder 7">
            <a:extLst>
              <a:ext uri="{FF2B5EF4-FFF2-40B4-BE49-F238E27FC236}">
                <a16:creationId xmlns:a16="http://schemas.microsoft.com/office/drawing/2014/main" id="{FF4B57CB-AC5D-DA49-2C9B-BC54FFEACFC1}"/>
              </a:ext>
            </a:extLst>
          </p:cNvPr>
          <p:cNvPicPr>
            <a:picLocks noGrp="1" noChangeAspect="1"/>
          </p:cNvPicPr>
          <p:nvPr>
            <p:ph sz="half" idx="2"/>
          </p:nvPr>
        </p:nvPicPr>
        <p:blipFill>
          <a:blip r:embed="rId3"/>
          <a:stretch>
            <a:fillRect/>
          </a:stretch>
        </p:blipFill>
        <p:spPr>
          <a:xfrm>
            <a:off x="6246811" y="990600"/>
            <a:ext cx="4638053" cy="5266694"/>
          </a:xfrm>
        </p:spPr>
      </p:pic>
    </p:spTree>
    <p:extLst>
      <p:ext uri="{BB962C8B-B14F-4D97-AF65-F5344CB8AC3E}">
        <p14:creationId xmlns:p14="http://schemas.microsoft.com/office/powerpoint/2010/main" val="228525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9CC9-E069-718D-1598-DF187A8C8965}"/>
              </a:ext>
            </a:extLst>
          </p:cNvPr>
          <p:cNvSpPr>
            <a:spLocks noGrp="1"/>
          </p:cNvSpPr>
          <p:nvPr>
            <p:ph type="title"/>
          </p:nvPr>
        </p:nvSpPr>
        <p:spPr>
          <a:xfrm>
            <a:off x="531812" y="0"/>
            <a:ext cx="10969943" cy="830860"/>
          </a:xfrm>
        </p:spPr>
        <p:txBody>
          <a:bodyPr/>
          <a:lstStyle/>
          <a:p>
            <a:r>
              <a:rPr lang="en-US" dirty="0"/>
              <a:t>Example of 2023 Medicare AWV Form</a:t>
            </a:r>
          </a:p>
        </p:txBody>
      </p:sp>
      <p:pic>
        <p:nvPicPr>
          <p:cNvPr id="10" name="Content Placeholder 9">
            <a:extLst>
              <a:ext uri="{FF2B5EF4-FFF2-40B4-BE49-F238E27FC236}">
                <a16:creationId xmlns:a16="http://schemas.microsoft.com/office/drawing/2014/main" id="{56B9B91C-CC27-67A3-9075-39751FCF5B41}"/>
              </a:ext>
            </a:extLst>
          </p:cNvPr>
          <p:cNvPicPr>
            <a:picLocks noGrp="1" noChangeAspect="1"/>
          </p:cNvPicPr>
          <p:nvPr>
            <p:ph sz="half" idx="1"/>
          </p:nvPr>
        </p:nvPicPr>
        <p:blipFill>
          <a:blip r:embed="rId2"/>
          <a:stretch>
            <a:fillRect/>
          </a:stretch>
        </p:blipFill>
        <p:spPr>
          <a:xfrm>
            <a:off x="687070" y="685800"/>
            <a:ext cx="6154110" cy="5714999"/>
          </a:xfrm>
        </p:spPr>
      </p:pic>
    </p:spTree>
    <p:extLst>
      <p:ext uri="{BB962C8B-B14F-4D97-AF65-F5344CB8AC3E}">
        <p14:creationId xmlns:p14="http://schemas.microsoft.com/office/powerpoint/2010/main" val="325091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D032-2B4F-1A98-97C3-7614DBCFA3C0}"/>
              </a:ext>
            </a:extLst>
          </p:cNvPr>
          <p:cNvSpPr>
            <a:spLocks noGrp="1"/>
          </p:cNvSpPr>
          <p:nvPr>
            <p:ph type="title"/>
          </p:nvPr>
        </p:nvSpPr>
        <p:spPr/>
        <p:txBody>
          <a:bodyPr/>
          <a:lstStyle/>
          <a:p>
            <a:r>
              <a:rPr lang="en-US" dirty="0"/>
              <a:t>Medicare HMO AWV Shortage Report</a:t>
            </a:r>
          </a:p>
        </p:txBody>
      </p:sp>
      <p:pic>
        <p:nvPicPr>
          <p:cNvPr id="4" name="Picture 3">
            <a:extLst>
              <a:ext uri="{FF2B5EF4-FFF2-40B4-BE49-F238E27FC236}">
                <a16:creationId xmlns:a16="http://schemas.microsoft.com/office/drawing/2014/main" id="{3A152F36-70B5-D954-856F-31376EF24227}"/>
              </a:ext>
            </a:extLst>
          </p:cNvPr>
          <p:cNvPicPr>
            <a:picLocks noChangeAspect="1"/>
          </p:cNvPicPr>
          <p:nvPr/>
        </p:nvPicPr>
        <p:blipFill>
          <a:blip r:embed="rId2"/>
          <a:stretch>
            <a:fillRect/>
          </a:stretch>
        </p:blipFill>
        <p:spPr>
          <a:xfrm>
            <a:off x="280453" y="1066800"/>
            <a:ext cx="5813959" cy="5257800"/>
          </a:xfrm>
          <a:prstGeom prst="rect">
            <a:avLst/>
          </a:prstGeom>
        </p:spPr>
      </p:pic>
      <p:pic>
        <p:nvPicPr>
          <p:cNvPr id="6" name="Picture 5">
            <a:extLst>
              <a:ext uri="{FF2B5EF4-FFF2-40B4-BE49-F238E27FC236}">
                <a16:creationId xmlns:a16="http://schemas.microsoft.com/office/drawing/2014/main" id="{9BD86431-15A6-F9BF-E73F-9C1746752C12}"/>
              </a:ext>
            </a:extLst>
          </p:cNvPr>
          <p:cNvPicPr>
            <a:picLocks noChangeAspect="1"/>
          </p:cNvPicPr>
          <p:nvPr/>
        </p:nvPicPr>
        <p:blipFill>
          <a:blip r:embed="rId3"/>
          <a:stretch>
            <a:fillRect/>
          </a:stretch>
        </p:blipFill>
        <p:spPr>
          <a:xfrm>
            <a:off x="6304807" y="2590800"/>
            <a:ext cx="5304365" cy="1981200"/>
          </a:xfrm>
          <a:prstGeom prst="rect">
            <a:avLst/>
          </a:prstGeom>
        </p:spPr>
      </p:pic>
    </p:spTree>
    <p:extLst>
      <p:ext uri="{BB962C8B-B14F-4D97-AF65-F5344CB8AC3E}">
        <p14:creationId xmlns:p14="http://schemas.microsoft.com/office/powerpoint/2010/main" val="1858562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B9E4-399D-3EF5-FABF-B27DF01383A5}"/>
              </a:ext>
            </a:extLst>
          </p:cNvPr>
          <p:cNvSpPr>
            <a:spLocks noGrp="1"/>
          </p:cNvSpPr>
          <p:nvPr>
            <p:ph type="title"/>
          </p:nvPr>
        </p:nvSpPr>
        <p:spPr>
          <a:xfrm>
            <a:off x="989012" y="2560499"/>
            <a:ext cx="10969943" cy="830860"/>
          </a:xfrm>
        </p:spPr>
        <p:txBody>
          <a:bodyPr/>
          <a:lstStyle/>
          <a:p>
            <a:r>
              <a:rPr lang="en-US" dirty="0"/>
              <a:t>CalOptima ONE Care Mock Audit Results</a:t>
            </a:r>
          </a:p>
        </p:txBody>
      </p:sp>
    </p:spTree>
    <p:extLst>
      <p:ext uri="{BB962C8B-B14F-4D97-AF65-F5344CB8AC3E}">
        <p14:creationId xmlns:p14="http://schemas.microsoft.com/office/powerpoint/2010/main" val="1160779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D17822-6695-122B-727A-C51CA9F206CC}"/>
              </a:ext>
            </a:extLst>
          </p:cNvPr>
          <p:cNvPicPr>
            <a:picLocks noChangeAspect="1"/>
          </p:cNvPicPr>
          <p:nvPr/>
        </p:nvPicPr>
        <p:blipFill>
          <a:blip r:embed="rId2"/>
          <a:stretch>
            <a:fillRect/>
          </a:stretch>
        </p:blipFill>
        <p:spPr>
          <a:xfrm>
            <a:off x="1293812" y="566737"/>
            <a:ext cx="9601200" cy="5724525"/>
          </a:xfrm>
          <a:prstGeom prst="rect">
            <a:avLst/>
          </a:prstGeom>
        </p:spPr>
      </p:pic>
    </p:spTree>
    <p:extLst>
      <p:ext uri="{BB962C8B-B14F-4D97-AF65-F5344CB8AC3E}">
        <p14:creationId xmlns:p14="http://schemas.microsoft.com/office/powerpoint/2010/main" val="185795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501FD6-42AF-268D-888D-1937E3AA275D}"/>
              </a:ext>
            </a:extLst>
          </p:cNvPr>
          <p:cNvPicPr>
            <a:picLocks noChangeAspect="1"/>
          </p:cNvPicPr>
          <p:nvPr/>
        </p:nvPicPr>
        <p:blipFill>
          <a:blip r:embed="rId2"/>
          <a:stretch>
            <a:fillRect/>
          </a:stretch>
        </p:blipFill>
        <p:spPr>
          <a:xfrm>
            <a:off x="989012" y="338137"/>
            <a:ext cx="10086975" cy="6181725"/>
          </a:xfrm>
          <a:prstGeom prst="rect">
            <a:avLst/>
          </a:prstGeom>
        </p:spPr>
      </p:pic>
    </p:spTree>
    <p:extLst>
      <p:ext uri="{BB962C8B-B14F-4D97-AF65-F5344CB8AC3E}">
        <p14:creationId xmlns:p14="http://schemas.microsoft.com/office/powerpoint/2010/main" val="390847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096" y="1568"/>
            <a:ext cx="10969943" cy="830860"/>
          </a:xfrm>
        </p:spPr>
        <p:txBody>
          <a:bodyPr/>
          <a:lstStyle/>
          <a:p>
            <a:r>
              <a:rPr lang="en-US" dirty="0"/>
              <a:t>Medicare HMO 2023 Annual Wellness Visits</a:t>
            </a:r>
          </a:p>
        </p:txBody>
      </p:sp>
      <p:sp>
        <p:nvSpPr>
          <p:cNvPr id="2" name="Rectangle 1"/>
          <p:cNvSpPr/>
          <p:nvPr/>
        </p:nvSpPr>
        <p:spPr>
          <a:xfrm>
            <a:off x="7656882" y="0"/>
            <a:ext cx="4007972" cy="1200329"/>
          </a:xfrm>
          <a:prstGeom prst="rect">
            <a:avLst/>
          </a:prstGeom>
        </p:spPr>
        <p:txBody>
          <a:bodyPr wrap="square">
            <a:spAutoFit/>
          </a:bodyPr>
          <a:lstStyle/>
          <a:p>
            <a:endParaRPr lang="en-US" dirty="0"/>
          </a:p>
          <a:p>
            <a:r>
              <a:rPr lang="en-US" dirty="0"/>
              <a:t>	</a:t>
            </a:r>
          </a:p>
          <a:p>
            <a:endParaRPr lang="en-US" dirty="0"/>
          </a:p>
          <a:p>
            <a:r>
              <a:rPr lang="en-US" dirty="0"/>
              <a:t>			</a:t>
            </a:r>
          </a:p>
        </p:txBody>
      </p:sp>
      <p:sp>
        <p:nvSpPr>
          <p:cNvPr id="7" name="TextBox 6"/>
          <p:cNvSpPr txBox="1"/>
          <p:nvPr/>
        </p:nvSpPr>
        <p:spPr>
          <a:xfrm>
            <a:off x="375096" y="685800"/>
            <a:ext cx="11023217" cy="5324535"/>
          </a:xfrm>
          <a:prstGeom prst="rect">
            <a:avLst/>
          </a:prstGeom>
          <a:noFill/>
        </p:spPr>
        <p:txBody>
          <a:bodyPr wrap="square" rtlCol="0">
            <a:spAutoFit/>
          </a:bodyPr>
          <a:lstStyle/>
          <a:p>
            <a:r>
              <a:rPr lang="en-US" dirty="0">
                <a:latin typeface="+mj-lt"/>
              </a:rPr>
              <a:t>Requirements to earn bonus incentive</a:t>
            </a:r>
          </a:p>
          <a:p>
            <a:endParaRPr lang="en-US" dirty="0">
              <a:latin typeface="+mj-lt"/>
            </a:endParaRPr>
          </a:p>
          <a:p>
            <a:pPr marL="285750" indent="-285750">
              <a:buFont typeface="Arial" panose="020B0604020202020204" pitchFamily="34" charset="0"/>
              <a:buChar char="•"/>
            </a:pPr>
            <a:r>
              <a:rPr lang="en-US" dirty="0">
                <a:highlight>
                  <a:srgbClr val="FFFF00"/>
                </a:highlight>
                <a:latin typeface="+mj-lt"/>
              </a:rPr>
              <a:t>Claims/encounters along with patient chart </a:t>
            </a:r>
            <a:r>
              <a:rPr lang="en-US" dirty="0">
                <a:latin typeface="+mj-lt"/>
              </a:rPr>
              <a:t>received within 70 days of DOS - </a:t>
            </a:r>
            <a:r>
              <a:rPr lang="en-US" u="sng" dirty="0">
                <a:latin typeface="+mj-lt"/>
              </a:rPr>
              <a:t>incentive payment will be calculated from administrative data only</a:t>
            </a:r>
          </a:p>
          <a:p>
            <a:pPr marL="285750" indent="-285750">
              <a:buFont typeface="Arial" panose="020B0604020202020204" pitchFamily="34" charset="0"/>
              <a:buChar char="•"/>
            </a:pPr>
            <a:r>
              <a:rPr lang="en-US" dirty="0">
                <a:highlight>
                  <a:srgbClr val="FFFF00"/>
                </a:highlight>
                <a:latin typeface="+mj-lt"/>
              </a:rPr>
              <a:t>Patient chart documentation and claims submissions</a:t>
            </a:r>
            <a:r>
              <a:rPr lang="en-US" dirty="0">
                <a:latin typeface="+mj-lt"/>
              </a:rPr>
              <a:t> must support at least 80% of chronic condition and/or quality “gaps” indicated on the form.</a:t>
            </a:r>
          </a:p>
          <a:p>
            <a:pPr marL="285750" indent="-285750">
              <a:buFont typeface="Arial" panose="020B0604020202020204" pitchFamily="34" charset="0"/>
              <a:buChar char="•"/>
            </a:pPr>
            <a:r>
              <a:rPr lang="en-US" dirty="0">
                <a:latin typeface="+mj-lt"/>
              </a:rPr>
              <a:t>You do not need to fill out the form – use it as a guide/roadmap</a:t>
            </a:r>
          </a:p>
          <a:p>
            <a:pPr marL="285750" indent="-285750">
              <a:buFont typeface="Arial" panose="020B0604020202020204" pitchFamily="34" charset="0"/>
              <a:buChar char="•"/>
            </a:pPr>
            <a:r>
              <a:rPr lang="en-US" dirty="0">
                <a:highlight>
                  <a:srgbClr val="FFFF00"/>
                </a:highlight>
                <a:latin typeface="+mj-lt"/>
              </a:rPr>
              <a:t>DO make sure your biller is submitting all the codes via CMS 1500</a:t>
            </a:r>
            <a:r>
              <a:rPr lang="en-US" dirty="0">
                <a:latin typeface="+mj-lt"/>
              </a:rPr>
              <a:t>: ICD-10 (for dx) and procedure codes for quality services</a:t>
            </a:r>
          </a:p>
          <a:p>
            <a:pPr marL="285750" indent="-285750">
              <a:buFont typeface="Arial" panose="020B0604020202020204" pitchFamily="34" charset="0"/>
              <a:buChar char="•"/>
            </a:pPr>
            <a:endParaRPr lang="en-US" dirty="0">
              <a:latin typeface="+mj-lt"/>
            </a:endParaRPr>
          </a:p>
          <a:p>
            <a:r>
              <a:rPr lang="en-US" sz="1600" dirty="0">
                <a:latin typeface="+mj-lt"/>
              </a:rPr>
              <a:t>Reminder: Annual Wellness Visit forms – prepopulated for member specific conditions (previously submitted diagnoses), qualifying quality care gaps and demographics. Email </a:t>
            </a:r>
            <a:r>
              <a:rPr lang="en-US" sz="1600" dirty="0">
                <a:latin typeface="+mj-lt"/>
                <a:hlinkClick r:id="rId3"/>
              </a:rPr>
              <a:t>qualityprograms@coniferhealth.com</a:t>
            </a:r>
            <a:r>
              <a:rPr lang="en-US" sz="1600" dirty="0">
                <a:latin typeface="+mj-lt"/>
              </a:rPr>
              <a:t> if you cannot access</a:t>
            </a:r>
          </a:p>
          <a:p>
            <a:r>
              <a:rPr lang="en-US" sz="1600" dirty="0">
                <a:latin typeface="+mj-lt"/>
              </a:rPr>
              <a:t>---------</a:t>
            </a:r>
          </a:p>
          <a:p>
            <a:r>
              <a:rPr lang="en-US" sz="1600" dirty="0">
                <a:latin typeface="+mj-lt"/>
              </a:rPr>
              <a:t>Example 1 - Quality bonus incentive for provider with 10 Medicare HMO Patients who successfully complete 10:</a:t>
            </a:r>
          </a:p>
          <a:p>
            <a:endParaRPr lang="en-US" sz="1600" dirty="0">
              <a:latin typeface="+mj-lt"/>
            </a:endParaRPr>
          </a:p>
          <a:p>
            <a:r>
              <a:rPr lang="en-US" sz="1600" u="sng" dirty="0">
                <a:latin typeface="+mj-lt"/>
              </a:rPr>
              <a:t>$250 x 10 = $2500</a:t>
            </a:r>
            <a:r>
              <a:rPr lang="en-US" sz="1600" dirty="0">
                <a:latin typeface="+mj-lt"/>
              </a:rPr>
              <a:t>; $50 x 10 or $500 to office staff</a:t>
            </a:r>
          </a:p>
          <a:p>
            <a:endParaRPr lang="en-US" sz="1600" dirty="0">
              <a:latin typeface="+mj-lt"/>
            </a:endParaRPr>
          </a:p>
          <a:p>
            <a:r>
              <a:rPr lang="en-US" sz="1600" dirty="0">
                <a:latin typeface="+mj-lt"/>
              </a:rPr>
              <a:t>Example 2 - for 25 patients: </a:t>
            </a:r>
          </a:p>
          <a:p>
            <a:endParaRPr lang="en-US" sz="1600" dirty="0">
              <a:latin typeface="+mj-lt"/>
            </a:endParaRPr>
          </a:p>
          <a:p>
            <a:r>
              <a:rPr lang="en-US" sz="1600" u="sng" dirty="0">
                <a:latin typeface="+mj-lt"/>
              </a:rPr>
              <a:t>$250 x 25 = $6250</a:t>
            </a:r>
            <a:r>
              <a:rPr lang="en-US" sz="1600" dirty="0">
                <a:latin typeface="+mj-lt"/>
              </a:rPr>
              <a:t>; $50 x 25 or $1250 to office staff</a:t>
            </a:r>
          </a:p>
        </p:txBody>
      </p:sp>
    </p:spTree>
    <p:extLst>
      <p:ext uri="{BB962C8B-B14F-4D97-AF65-F5344CB8AC3E}">
        <p14:creationId xmlns:p14="http://schemas.microsoft.com/office/powerpoint/2010/main" val="155762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93FE-E418-1042-5A63-6EE7EBCFF3EB}"/>
              </a:ext>
            </a:extLst>
          </p:cNvPr>
          <p:cNvSpPr>
            <a:spLocks noGrp="1"/>
          </p:cNvSpPr>
          <p:nvPr>
            <p:ph type="title"/>
          </p:nvPr>
        </p:nvSpPr>
        <p:spPr>
          <a:xfrm>
            <a:off x="531812" y="0"/>
            <a:ext cx="10969943" cy="830860"/>
          </a:xfrm>
        </p:spPr>
        <p:txBody>
          <a:bodyPr>
            <a:normAutofit fontScale="90000"/>
          </a:bodyPr>
          <a:lstStyle/>
          <a:p>
            <a:r>
              <a:rPr lang="en-US" dirty="0"/>
              <a:t>Retrieving 2023 </a:t>
            </a:r>
            <a:r>
              <a:rPr lang="en-US" u="sng" dirty="0"/>
              <a:t>Pre-Filled/</a:t>
            </a:r>
            <a:r>
              <a:rPr lang="en-US" u="sng" dirty="0" err="1"/>
              <a:t>Mbr</a:t>
            </a:r>
            <a:r>
              <a:rPr lang="en-US" u="sng" dirty="0"/>
              <a:t> Customized</a:t>
            </a:r>
            <a:r>
              <a:rPr lang="en-US" dirty="0"/>
              <a:t> AWVs and Shortage Reports – Conifer Provider Portal: CAP CONNECT </a:t>
            </a:r>
          </a:p>
        </p:txBody>
      </p:sp>
      <p:pic>
        <p:nvPicPr>
          <p:cNvPr id="4" name="Picture 3">
            <a:extLst>
              <a:ext uri="{FF2B5EF4-FFF2-40B4-BE49-F238E27FC236}">
                <a16:creationId xmlns:a16="http://schemas.microsoft.com/office/drawing/2014/main" id="{63644330-8A23-94AF-AB69-B0B1F40DB569}"/>
              </a:ext>
            </a:extLst>
          </p:cNvPr>
          <p:cNvPicPr>
            <a:picLocks noChangeAspect="1"/>
          </p:cNvPicPr>
          <p:nvPr/>
        </p:nvPicPr>
        <p:blipFill>
          <a:blip r:embed="rId2"/>
          <a:stretch>
            <a:fillRect/>
          </a:stretch>
        </p:blipFill>
        <p:spPr>
          <a:xfrm>
            <a:off x="576639" y="1119755"/>
            <a:ext cx="8075002" cy="4618489"/>
          </a:xfrm>
          <a:prstGeom prst="rect">
            <a:avLst/>
          </a:prstGeom>
        </p:spPr>
      </p:pic>
      <p:sp>
        <p:nvSpPr>
          <p:cNvPr id="3" name="TextBox 2">
            <a:extLst>
              <a:ext uri="{FF2B5EF4-FFF2-40B4-BE49-F238E27FC236}">
                <a16:creationId xmlns:a16="http://schemas.microsoft.com/office/drawing/2014/main" id="{36E90140-1CD4-5C4A-F801-ECB1ADD3765A}"/>
              </a:ext>
            </a:extLst>
          </p:cNvPr>
          <p:cNvSpPr txBox="1"/>
          <p:nvPr/>
        </p:nvSpPr>
        <p:spPr>
          <a:xfrm rot="10800000" flipV="1">
            <a:off x="9066212" y="1295400"/>
            <a:ext cx="2819400" cy="1477328"/>
          </a:xfrm>
          <a:prstGeom prst="rect">
            <a:avLst/>
          </a:prstGeom>
          <a:noFill/>
        </p:spPr>
        <p:txBody>
          <a:bodyPr wrap="square" rtlCol="0">
            <a:spAutoFit/>
          </a:bodyPr>
          <a:lstStyle/>
          <a:p>
            <a:r>
              <a:rPr lang="en-US" dirty="0"/>
              <a:t>Uploaded to Conifer Provider Portal, CAP Connect, on 4/4/2023 and </a:t>
            </a:r>
            <a:r>
              <a:rPr lang="en-US" dirty="0" err="1"/>
              <a:t>Fax’d</a:t>
            </a:r>
            <a:r>
              <a:rPr lang="en-US" dirty="0"/>
              <a:t> to provider offices. Some emailed</a:t>
            </a:r>
            <a:endParaRPr lang="en-US" dirty="0">
              <a:latin typeface="+mj-lt"/>
            </a:endParaRPr>
          </a:p>
        </p:txBody>
      </p:sp>
    </p:spTree>
    <p:extLst>
      <p:ext uri="{BB962C8B-B14F-4D97-AF65-F5344CB8AC3E}">
        <p14:creationId xmlns:p14="http://schemas.microsoft.com/office/powerpoint/2010/main" val="235411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C043-F7A4-7074-F7E0-3369B3E758AF}"/>
              </a:ext>
            </a:extLst>
          </p:cNvPr>
          <p:cNvSpPr>
            <a:spLocks noGrp="1"/>
          </p:cNvSpPr>
          <p:nvPr>
            <p:ph type="title"/>
          </p:nvPr>
        </p:nvSpPr>
        <p:spPr>
          <a:xfrm>
            <a:off x="435230" y="235940"/>
            <a:ext cx="11450382" cy="830860"/>
          </a:xfrm>
        </p:spPr>
        <p:txBody>
          <a:bodyPr>
            <a:normAutofit fontScale="90000"/>
          </a:bodyPr>
          <a:lstStyle/>
          <a:p>
            <a:r>
              <a:rPr lang="en-US" dirty="0"/>
              <a:t>Retrieving 2023 Pre-Filled AWVs and Shortage Reports – CAP CONNECT</a:t>
            </a:r>
          </a:p>
        </p:txBody>
      </p:sp>
      <p:pic>
        <p:nvPicPr>
          <p:cNvPr id="4" name="Picture 3">
            <a:extLst>
              <a:ext uri="{FF2B5EF4-FFF2-40B4-BE49-F238E27FC236}">
                <a16:creationId xmlns:a16="http://schemas.microsoft.com/office/drawing/2014/main" id="{9160AD2B-DF06-1815-1633-EF2B5E3E9BDF}"/>
              </a:ext>
            </a:extLst>
          </p:cNvPr>
          <p:cNvPicPr>
            <a:picLocks noChangeAspect="1"/>
          </p:cNvPicPr>
          <p:nvPr/>
        </p:nvPicPr>
        <p:blipFill>
          <a:blip r:embed="rId2"/>
          <a:stretch>
            <a:fillRect/>
          </a:stretch>
        </p:blipFill>
        <p:spPr>
          <a:xfrm>
            <a:off x="587975" y="1066800"/>
            <a:ext cx="11199813" cy="4919544"/>
          </a:xfrm>
          <a:prstGeom prst="rect">
            <a:avLst/>
          </a:prstGeom>
        </p:spPr>
      </p:pic>
    </p:spTree>
    <p:extLst>
      <p:ext uri="{BB962C8B-B14F-4D97-AF65-F5344CB8AC3E}">
        <p14:creationId xmlns:p14="http://schemas.microsoft.com/office/powerpoint/2010/main" val="284977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A49D-794D-412E-9FFB-BC53A3AB6B6C}"/>
              </a:ext>
            </a:extLst>
          </p:cNvPr>
          <p:cNvSpPr>
            <a:spLocks noGrp="1"/>
          </p:cNvSpPr>
          <p:nvPr>
            <p:ph type="title"/>
          </p:nvPr>
        </p:nvSpPr>
        <p:spPr>
          <a:xfrm>
            <a:off x="227012" y="-3314"/>
            <a:ext cx="11201400" cy="1222513"/>
          </a:xfrm>
        </p:spPr>
        <p:txBody>
          <a:bodyPr>
            <a:normAutofit fontScale="90000"/>
          </a:bodyPr>
          <a:lstStyle/>
          <a:p>
            <a:r>
              <a:rPr lang="en-US" dirty="0"/>
              <a:t>Medicare HMO AWV Payment Report – highlighted indicates 80% or greater but </a:t>
            </a:r>
            <a:r>
              <a:rPr lang="en-US" u="sng" dirty="0"/>
              <a:t>need patient charts </a:t>
            </a:r>
            <a:r>
              <a:rPr lang="en-US" u="sng" dirty="0" err="1"/>
              <a:t>fax’d</a:t>
            </a:r>
            <a:r>
              <a:rPr lang="en-US" u="sng" dirty="0"/>
              <a:t> over to 818-81</a:t>
            </a:r>
            <a:r>
              <a:rPr lang="en-US" dirty="0"/>
              <a:t>7-5181; 60 </a:t>
            </a:r>
            <a:r>
              <a:rPr lang="en-US" dirty="0" err="1"/>
              <a:t>Mbrs</a:t>
            </a:r>
            <a:r>
              <a:rPr lang="en-US" dirty="0"/>
              <a:t> </a:t>
            </a:r>
            <a:r>
              <a:rPr lang="en-US" dirty="0">
                <a:sym typeface="Wingdings" panose="05000000000000000000" pitchFamily="2" charset="2"/>
              </a:rPr>
              <a:t> $15,000 in bonus incentives</a:t>
            </a:r>
            <a:endParaRPr lang="en-US" dirty="0"/>
          </a:p>
        </p:txBody>
      </p:sp>
      <p:pic>
        <p:nvPicPr>
          <p:cNvPr id="5" name="Picture 4">
            <a:extLst>
              <a:ext uri="{FF2B5EF4-FFF2-40B4-BE49-F238E27FC236}">
                <a16:creationId xmlns:a16="http://schemas.microsoft.com/office/drawing/2014/main" id="{BA99CA3C-2666-951B-375A-BCC5B4E54EE5}"/>
              </a:ext>
            </a:extLst>
          </p:cNvPr>
          <p:cNvPicPr>
            <a:picLocks noChangeAspect="1"/>
          </p:cNvPicPr>
          <p:nvPr/>
        </p:nvPicPr>
        <p:blipFill>
          <a:blip r:embed="rId2"/>
          <a:stretch>
            <a:fillRect/>
          </a:stretch>
        </p:blipFill>
        <p:spPr>
          <a:xfrm>
            <a:off x="455612" y="1254980"/>
            <a:ext cx="10172700" cy="5222955"/>
          </a:xfrm>
          <a:prstGeom prst="rect">
            <a:avLst/>
          </a:prstGeom>
        </p:spPr>
      </p:pic>
    </p:spTree>
    <p:extLst>
      <p:ext uri="{BB962C8B-B14F-4D97-AF65-F5344CB8AC3E}">
        <p14:creationId xmlns:p14="http://schemas.microsoft.com/office/powerpoint/2010/main" val="318661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612" y="84176"/>
            <a:ext cx="12039600" cy="1516023"/>
          </a:xfrm>
        </p:spPr>
        <p:txBody>
          <a:bodyPr>
            <a:normAutofit fontScale="90000"/>
          </a:bodyPr>
          <a:lstStyle/>
          <a:p>
            <a:r>
              <a:rPr lang="en-US" sz="3200" dirty="0"/>
              <a:t>RECAP: 2023 Medicare AWV– Submission/Incentive Pay Requirements. $250 per member</a:t>
            </a:r>
            <a:br>
              <a:rPr lang="en-US" sz="3200" dirty="0"/>
            </a:br>
            <a:endParaRPr lang="en-US" sz="3200" dirty="0"/>
          </a:p>
        </p:txBody>
      </p:sp>
      <p:sp>
        <p:nvSpPr>
          <p:cNvPr id="4" name="TextBox 3"/>
          <p:cNvSpPr txBox="1"/>
          <p:nvPr/>
        </p:nvSpPr>
        <p:spPr>
          <a:xfrm>
            <a:off x="379412" y="990600"/>
            <a:ext cx="10641414" cy="5478423"/>
          </a:xfrm>
          <a:prstGeom prst="rect">
            <a:avLst/>
          </a:prstGeom>
          <a:noFill/>
        </p:spPr>
        <p:txBody>
          <a:bodyPr wrap="square" rtlCol="0">
            <a:spAutoFit/>
          </a:bodyPr>
          <a:lstStyle/>
          <a:p>
            <a:r>
              <a:rPr lang="en-US" b="1" dirty="0">
                <a:latin typeface="+mj-lt"/>
              </a:rPr>
              <a:t>Include the following when submitting an assessment</a:t>
            </a:r>
            <a:r>
              <a:rPr lang="en-US" dirty="0">
                <a:latin typeface="+mj-lt"/>
              </a:rPr>
              <a:t>: </a:t>
            </a:r>
          </a:p>
          <a:p>
            <a:pPr marL="342900" indent="-342900">
              <a:spcAft>
                <a:spcPts val="1200"/>
              </a:spcAft>
              <a:buFont typeface="+mj-lt"/>
              <a:buAutoNum type="arabicPeriod"/>
            </a:pPr>
            <a:r>
              <a:rPr lang="en-US" dirty="0">
                <a:highlight>
                  <a:srgbClr val="FFFF00"/>
                </a:highlight>
                <a:latin typeface="+mj-lt"/>
              </a:rPr>
              <a:t>Complete, sign, and date first page of the AWV </a:t>
            </a:r>
            <a:r>
              <a:rPr lang="en-US" dirty="0">
                <a:latin typeface="+mj-lt"/>
              </a:rPr>
              <a:t>and/or submit with the </a:t>
            </a:r>
            <a:r>
              <a:rPr lang="en-US" u="sng" dirty="0">
                <a:solidFill>
                  <a:srgbClr val="E26A2E"/>
                </a:solidFill>
                <a:highlight>
                  <a:srgbClr val="FFFF00"/>
                </a:highlight>
                <a:latin typeface="+mj-lt"/>
              </a:rPr>
              <a:t>supporting patient chart </a:t>
            </a:r>
            <a:r>
              <a:rPr lang="en-US" dirty="0">
                <a:latin typeface="+mj-lt"/>
              </a:rPr>
              <a:t>for any and all visits in 2023. </a:t>
            </a:r>
            <a:r>
              <a:rPr lang="en-US" u="sng" dirty="0">
                <a:latin typeface="+mj-lt"/>
              </a:rPr>
              <a:t>Fax Number </a:t>
            </a:r>
            <a:r>
              <a:rPr lang="en-US" b="1" u="sng" dirty="0">
                <a:latin typeface="+mj-lt"/>
              </a:rPr>
              <a:t>818-817-5181</a:t>
            </a:r>
          </a:p>
          <a:p>
            <a:pPr marL="342900" indent="-342900">
              <a:spcAft>
                <a:spcPts val="1200"/>
              </a:spcAft>
              <a:buFont typeface="+mj-lt"/>
              <a:buAutoNum type="arabicPeriod"/>
            </a:pPr>
            <a:r>
              <a:rPr lang="en-US" dirty="0">
                <a:latin typeface="+mj-lt"/>
              </a:rPr>
              <a:t>Submit claim/encounter following the regular claims submissions workflow  to Conifer within 70 days from DOS. The record must contain a G code.</a:t>
            </a:r>
          </a:p>
          <a:p>
            <a:pPr marL="800100" lvl="1" indent="-342900">
              <a:spcAft>
                <a:spcPts val="1200"/>
              </a:spcAft>
              <a:buFont typeface="+mj-lt"/>
              <a:buAutoNum type="alphaUcPeriod"/>
            </a:pPr>
            <a:r>
              <a:rPr lang="en-US" dirty="0">
                <a:highlight>
                  <a:srgbClr val="FFFF00"/>
                </a:highlight>
                <a:latin typeface="+mj-lt"/>
              </a:rPr>
              <a:t>G0438</a:t>
            </a:r>
            <a:r>
              <a:rPr lang="en-US" dirty="0">
                <a:latin typeface="+mj-lt"/>
              </a:rPr>
              <a:t> for initial Wellness Visit; </a:t>
            </a:r>
            <a:r>
              <a:rPr lang="en-US" dirty="0">
                <a:highlight>
                  <a:srgbClr val="FFFF00"/>
                </a:highlight>
                <a:latin typeface="+mj-lt"/>
              </a:rPr>
              <a:t>G0439 </a:t>
            </a:r>
            <a:r>
              <a:rPr lang="en-US" dirty="0">
                <a:latin typeface="+mj-lt"/>
              </a:rPr>
              <a:t>for subsequent Wellness Visit</a:t>
            </a:r>
          </a:p>
          <a:p>
            <a:pPr marL="800100" lvl="1" indent="-342900">
              <a:spcAft>
                <a:spcPts val="1200"/>
              </a:spcAft>
              <a:buFont typeface="+mj-lt"/>
              <a:buAutoNum type="alphaUcPeriod"/>
            </a:pPr>
            <a:r>
              <a:rPr lang="en-US" u="sng" dirty="0">
                <a:solidFill>
                  <a:srgbClr val="306165"/>
                </a:solidFill>
                <a:highlight>
                  <a:srgbClr val="FFFF00"/>
                </a:highlight>
                <a:latin typeface="+mj-lt"/>
              </a:rPr>
              <a:t>Incentive payment will be calculated from administrative data only - CLAIMS</a:t>
            </a:r>
            <a:endParaRPr lang="en-US" dirty="0">
              <a:solidFill>
                <a:srgbClr val="306165"/>
              </a:solidFill>
              <a:highlight>
                <a:srgbClr val="FFFF00"/>
              </a:highlight>
              <a:latin typeface="+mj-lt"/>
            </a:endParaRPr>
          </a:p>
          <a:p>
            <a:pPr marL="1257300" lvl="2" indent="-342900">
              <a:spcAft>
                <a:spcPts val="1200"/>
              </a:spcAft>
              <a:buFont typeface="Wingdings" panose="05000000000000000000" pitchFamily="2" charset="2"/>
              <a:buChar char="Ø"/>
            </a:pPr>
            <a:r>
              <a:rPr lang="en-US" u="sng" dirty="0">
                <a:highlight>
                  <a:srgbClr val="FFFF00"/>
                </a:highlight>
                <a:latin typeface="+mj-lt"/>
              </a:rPr>
              <a:t>Submit ALL ICD-10 Diagnosis codes </a:t>
            </a:r>
            <a:r>
              <a:rPr lang="en-US" dirty="0">
                <a:latin typeface="+mj-lt"/>
              </a:rPr>
              <a:t>– this is very important as it impacts member’s RAF score and </a:t>
            </a:r>
            <a:r>
              <a:rPr lang="en-US" u="sng" dirty="0">
                <a:highlight>
                  <a:srgbClr val="FFFF00"/>
                </a:highlight>
                <a:latin typeface="+mj-lt"/>
              </a:rPr>
              <a:t>procedure codes (HCPCS, CPT-4, CPTII, LOINC) </a:t>
            </a:r>
            <a:r>
              <a:rPr lang="en-US" dirty="0">
                <a:latin typeface="+mj-lt"/>
              </a:rPr>
              <a:t>– this impacts HEDIS/Stars scores and plan quality incentive</a:t>
            </a:r>
          </a:p>
          <a:p>
            <a:pPr marL="342900" indent="-342900">
              <a:spcAft>
                <a:spcPts val="1200"/>
              </a:spcAft>
              <a:buFont typeface="+mj-lt"/>
              <a:buAutoNum type="arabicPeriod"/>
            </a:pPr>
            <a:r>
              <a:rPr lang="en-US" dirty="0">
                <a:latin typeface="+mj-lt"/>
              </a:rPr>
              <a:t>Accompanying medical record MUST meet all coding and documentation standards including:</a:t>
            </a:r>
          </a:p>
          <a:p>
            <a:pPr marL="800100" lvl="1" indent="-342900">
              <a:spcAft>
                <a:spcPts val="1200"/>
              </a:spcAft>
              <a:buFont typeface="+mj-lt"/>
              <a:buAutoNum type="arabicPeriod"/>
            </a:pPr>
            <a:r>
              <a:rPr lang="en-US" dirty="0">
                <a:highlight>
                  <a:srgbClr val="FFFF00"/>
                </a:highlight>
                <a:latin typeface="+mj-lt"/>
              </a:rPr>
              <a:t>Provider name, credentials, signature, and date signed must appear at the </a:t>
            </a:r>
            <a:r>
              <a:rPr lang="en-US" u="sng" dirty="0">
                <a:solidFill>
                  <a:srgbClr val="684568"/>
                </a:solidFill>
                <a:highlight>
                  <a:srgbClr val="FFFF00"/>
                </a:highlight>
                <a:latin typeface="+mj-lt"/>
              </a:rPr>
              <a:t>end of each documented patient visit in the medical record</a:t>
            </a:r>
          </a:p>
          <a:p>
            <a:pPr marL="800100" lvl="1" indent="-342900">
              <a:spcAft>
                <a:spcPts val="1200"/>
              </a:spcAft>
              <a:buFont typeface="+mj-lt"/>
              <a:buAutoNum type="arabicPeriod"/>
            </a:pPr>
            <a:r>
              <a:rPr lang="en-US" dirty="0">
                <a:latin typeface="+mj-lt"/>
              </a:rPr>
              <a:t>Patient name, date of birth, and date of service must be included on every page</a:t>
            </a:r>
            <a:endParaRPr lang="en-US" dirty="0"/>
          </a:p>
          <a:p>
            <a:endParaRPr lang="en-US" dirty="0">
              <a:latin typeface="+mj-lt"/>
            </a:endParaRPr>
          </a:p>
        </p:txBody>
      </p:sp>
    </p:spTree>
    <p:extLst>
      <p:ext uri="{BB962C8B-B14F-4D97-AF65-F5344CB8AC3E}">
        <p14:creationId xmlns:p14="http://schemas.microsoft.com/office/powerpoint/2010/main" val="257323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2" y="304800"/>
            <a:ext cx="10969943" cy="830860"/>
          </a:xfrm>
        </p:spPr>
        <p:txBody>
          <a:bodyPr>
            <a:normAutofit fontScale="90000"/>
          </a:bodyPr>
          <a:lstStyle/>
          <a:p>
            <a:r>
              <a:rPr lang="en-US" dirty="0"/>
              <a:t>QUESTIONS? LET US KNOW!! </a:t>
            </a:r>
            <a:br>
              <a:rPr lang="en-US" dirty="0"/>
            </a:br>
            <a:br>
              <a:rPr lang="en-US" dirty="0"/>
            </a:br>
            <a:br>
              <a:rPr lang="en-US" dirty="0"/>
            </a:br>
            <a:br>
              <a:rPr lang="en-US" dirty="0"/>
            </a:br>
            <a:r>
              <a:rPr lang="en-US" dirty="0">
                <a:hlinkClick r:id="rId3"/>
              </a:rPr>
              <a:t>Qualityprograms@coniferhealth.com</a:t>
            </a:r>
            <a:br>
              <a:rPr lang="en-US" dirty="0"/>
            </a:br>
            <a:br>
              <a:rPr lang="en-US" dirty="0"/>
            </a:br>
            <a:r>
              <a:rPr lang="en-US" dirty="0"/>
              <a:t>Grace Kim Crofton, Director QI Strategy</a:t>
            </a:r>
            <a:br>
              <a:rPr lang="en-US" dirty="0"/>
            </a:br>
            <a:r>
              <a:rPr lang="en-US" dirty="0"/>
              <a:t>310-340-5669</a:t>
            </a:r>
            <a:br>
              <a:rPr lang="en-US" dirty="0"/>
            </a:br>
            <a:r>
              <a:rPr lang="en-US" dirty="0">
                <a:hlinkClick r:id="rId4"/>
              </a:rPr>
              <a:t>grace.kimcrofton@coniferhealth.com</a:t>
            </a:r>
            <a:br>
              <a:rPr lang="en-US" dirty="0"/>
            </a:br>
            <a:br>
              <a:rPr lang="en-US" dirty="0"/>
            </a:br>
            <a:r>
              <a:rPr lang="en-US" dirty="0"/>
              <a:t>Rodney Truong, Manager QI</a:t>
            </a:r>
            <a:br>
              <a:rPr lang="en-US" dirty="0"/>
            </a:br>
            <a:r>
              <a:rPr lang="en-US" dirty="0"/>
              <a:t>(818) 817-5626</a:t>
            </a:r>
            <a:br>
              <a:rPr lang="en-US" dirty="0"/>
            </a:br>
            <a:r>
              <a:rPr lang="en-US" dirty="0">
                <a:hlinkClick r:id="rId5"/>
              </a:rPr>
              <a:t>Rodney.Truong@coniferhealth.com</a:t>
            </a:r>
            <a:br>
              <a:rPr lang="en-US" dirty="0"/>
            </a:br>
            <a:endParaRPr lang="en-US" dirty="0"/>
          </a:p>
        </p:txBody>
      </p:sp>
      <p:sp>
        <p:nvSpPr>
          <p:cNvPr id="2" name="Rectangle 1"/>
          <p:cNvSpPr/>
          <p:nvPr/>
        </p:nvSpPr>
        <p:spPr>
          <a:xfrm>
            <a:off x="451374" y="1371600"/>
            <a:ext cx="10344273"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330055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0412" y="2362200"/>
            <a:ext cx="10969943" cy="830860"/>
          </a:xfrm>
        </p:spPr>
        <p:txBody>
          <a:bodyPr/>
          <a:lstStyle/>
          <a:p>
            <a:pPr algn="ctr"/>
            <a:r>
              <a:rPr lang="en-US" dirty="0"/>
              <a:t>ADDITIONAL INFO/Reports</a:t>
            </a:r>
          </a:p>
        </p:txBody>
      </p:sp>
    </p:spTree>
    <p:extLst>
      <p:ext uri="{BB962C8B-B14F-4D97-AF65-F5344CB8AC3E}">
        <p14:creationId xmlns:p14="http://schemas.microsoft.com/office/powerpoint/2010/main" val="2263812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Conifer">
      <a:dk1>
        <a:srgbClr val="262626"/>
      </a:dk1>
      <a:lt1>
        <a:srgbClr val="FFFFFF"/>
      </a:lt1>
      <a:dk2>
        <a:srgbClr val="770F0F"/>
      </a:dk2>
      <a:lt2>
        <a:srgbClr val="AA1616"/>
      </a:lt2>
      <a:accent1>
        <a:srgbClr val="AA1616"/>
      </a:accent1>
      <a:accent2>
        <a:srgbClr val="D56127"/>
      </a:accent2>
      <a:accent3>
        <a:srgbClr val="8C8279"/>
      </a:accent3>
      <a:accent4>
        <a:srgbClr val="5F3E5F"/>
      </a:accent4>
      <a:accent5>
        <a:srgbClr val="306165"/>
      </a:accent5>
      <a:accent6>
        <a:srgbClr val="30576E"/>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j-lt"/>
          </a:defRPr>
        </a:defPPr>
      </a:lstStyle>
    </a:txDef>
  </a:objectDefaults>
  <a:extraClrSchemeLst/>
</a:theme>
</file>

<file path=ppt/theme/theme2.xml><?xml version="1.0" encoding="utf-8"?>
<a:theme xmlns:a="http://schemas.openxmlformats.org/drawingml/2006/main" name="Conifer 2020 Theme">
  <a:themeElements>
    <a:clrScheme name="Conifer">
      <a:dk1>
        <a:srgbClr val="262626"/>
      </a:dk1>
      <a:lt1>
        <a:srgbClr val="FFFFFF"/>
      </a:lt1>
      <a:dk2>
        <a:srgbClr val="770F0F"/>
      </a:dk2>
      <a:lt2>
        <a:srgbClr val="AA1616"/>
      </a:lt2>
      <a:accent1>
        <a:srgbClr val="AA1616"/>
      </a:accent1>
      <a:accent2>
        <a:srgbClr val="D56127"/>
      </a:accent2>
      <a:accent3>
        <a:srgbClr val="8C8279"/>
      </a:accent3>
      <a:accent4>
        <a:srgbClr val="5F3E5F"/>
      </a:accent4>
      <a:accent5>
        <a:srgbClr val="306165"/>
      </a:accent5>
      <a:accent6>
        <a:srgbClr val="30576E"/>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j-lt"/>
          </a:defRPr>
        </a:defPPr>
      </a:lstStyle>
    </a:txDef>
  </a:objectDefaults>
  <a:extraClrSchemeLst/>
  <a:extLst>
    <a:ext uri="{05A4C25C-085E-4340-85A3-A5531E510DB2}">
      <thm15:themeFamily xmlns:thm15="http://schemas.microsoft.com/office/thememl/2012/main" name="Client Presentation Template (8x11)- DRAFT v.18 for Ron" id="{117B729B-BB5A-4C46-BFB3-E1A6804D55FF}" vid="{92E78FAD-6790-47AD-AD6E-A6B7339BD914}"/>
    </a:ext>
  </a:extLst>
</a:theme>
</file>

<file path=ppt/theme/theme3.xml><?xml version="1.0" encoding="utf-8"?>
<a:theme xmlns:a="http://schemas.openxmlformats.org/drawingml/2006/main" name="1_Default Theme">
  <a:themeElements>
    <a:clrScheme name="Conifer">
      <a:dk1>
        <a:srgbClr val="262626"/>
      </a:dk1>
      <a:lt1>
        <a:srgbClr val="FFFFFF"/>
      </a:lt1>
      <a:dk2>
        <a:srgbClr val="770F0F"/>
      </a:dk2>
      <a:lt2>
        <a:srgbClr val="AA1616"/>
      </a:lt2>
      <a:accent1>
        <a:srgbClr val="AA1616"/>
      </a:accent1>
      <a:accent2>
        <a:srgbClr val="D56127"/>
      </a:accent2>
      <a:accent3>
        <a:srgbClr val="8C8279"/>
      </a:accent3>
      <a:accent4>
        <a:srgbClr val="5F3E5F"/>
      </a:accent4>
      <a:accent5>
        <a:srgbClr val="306165"/>
      </a:accent5>
      <a:accent6>
        <a:srgbClr val="30576E"/>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j-lt"/>
          </a:defRPr>
        </a:defPPr>
      </a:lstStyle>
    </a:txDef>
  </a:objectDefaults>
  <a:extraClrSchemeLst/>
</a:theme>
</file>

<file path=ppt/theme/theme4.xml><?xml version="1.0" encoding="utf-8"?>
<a:theme xmlns:a="http://schemas.openxmlformats.org/drawingml/2006/main" name="2_Default Theme">
  <a:themeElements>
    <a:clrScheme name="Conifer">
      <a:dk1>
        <a:srgbClr val="262626"/>
      </a:dk1>
      <a:lt1>
        <a:srgbClr val="FFFFFF"/>
      </a:lt1>
      <a:dk2>
        <a:srgbClr val="770F0F"/>
      </a:dk2>
      <a:lt2>
        <a:srgbClr val="AA1616"/>
      </a:lt2>
      <a:accent1>
        <a:srgbClr val="AA1616"/>
      </a:accent1>
      <a:accent2>
        <a:srgbClr val="D56127"/>
      </a:accent2>
      <a:accent3>
        <a:srgbClr val="8C8279"/>
      </a:accent3>
      <a:accent4>
        <a:srgbClr val="5F3E5F"/>
      </a:accent4>
      <a:accent5>
        <a:srgbClr val="306165"/>
      </a:accent5>
      <a:accent6>
        <a:srgbClr val="30576E"/>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j-lt"/>
          </a:defRPr>
        </a:defPPr>
      </a:lstStyle>
    </a:txDef>
  </a:objectDefaults>
  <a:extraClrSchemeLst/>
</a:theme>
</file>

<file path=ppt/theme/theme5.xml><?xml version="1.0" encoding="utf-8"?>
<a:theme xmlns:a="http://schemas.openxmlformats.org/drawingml/2006/main" name="Conifer Roboto">
  <a:themeElements>
    <a:clrScheme name="Conifer">
      <a:dk1>
        <a:srgbClr val="262626"/>
      </a:dk1>
      <a:lt1>
        <a:srgbClr val="FFFFFF"/>
      </a:lt1>
      <a:dk2>
        <a:srgbClr val="770F0F"/>
      </a:dk2>
      <a:lt2>
        <a:srgbClr val="AA1616"/>
      </a:lt2>
      <a:accent1>
        <a:srgbClr val="AA1616"/>
      </a:accent1>
      <a:accent2>
        <a:srgbClr val="D56127"/>
      </a:accent2>
      <a:accent3>
        <a:srgbClr val="8C8279"/>
      </a:accent3>
      <a:accent4>
        <a:srgbClr val="5F3E5F"/>
      </a:accent4>
      <a:accent5>
        <a:srgbClr val="306165"/>
      </a:accent5>
      <a:accent6>
        <a:srgbClr val="30576E"/>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j-lt"/>
          </a:defRPr>
        </a:defPPr>
      </a:lstStyle>
    </a:txDef>
  </a:objectDefaults>
  <a:extraClrSchemeLst/>
  <a:extLst>
    <a:ext uri="{05A4C25C-085E-4340-85A3-A5531E510DB2}">
      <thm15:themeFamily xmlns:thm15="http://schemas.microsoft.com/office/thememl/2012/main" name="Conifer Roboto" id="{479D6BCF-84A0-4E07-AFC6-6DCFA0D4EC4B}" vid="{3E1A992B-DCF0-4338-97BE-43B77AD9A1FB}"/>
    </a:ext>
  </a:extLst>
</a:theme>
</file>

<file path=ppt/theme/theme6.xml><?xml version="1.0" encoding="utf-8"?>
<a:theme xmlns:a="http://schemas.openxmlformats.org/drawingml/2006/main" name="Theme1">
  <a:themeElements>
    <a:clrScheme name="Conifer">
      <a:dk1>
        <a:srgbClr val="262626"/>
      </a:dk1>
      <a:lt1>
        <a:srgbClr val="FFFFFF"/>
      </a:lt1>
      <a:dk2>
        <a:srgbClr val="770F0F"/>
      </a:dk2>
      <a:lt2>
        <a:srgbClr val="AA1616"/>
      </a:lt2>
      <a:accent1>
        <a:srgbClr val="AA1616"/>
      </a:accent1>
      <a:accent2>
        <a:srgbClr val="D56127"/>
      </a:accent2>
      <a:accent3>
        <a:srgbClr val="8C8279"/>
      </a:accent3>
      <a:accent4>
        <a:srgbClr val="5F3E5F"/>
      </a:accent4>
      <a:accent5>
        <a:srgbClr val="306165"/>
      </a:accent5>
      <a:accent6>
        <a:srgbClr val="30576E"/>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j-lt"/>
          </a:defRPr>
        </a:defPPr>
      </a:lstStyle>
    </a:txDef>
  </a:objectDefaults>
  <a:extraClrSchemeLst/>
  <a:extLst>
    <a:ext uri="{05A4C25C-085E-4340-85A3-A5531E510DB2}">
      <thm15:themeFamily xmlns:thm15="http://schemas.microsoft.com/office/thememl/2012/main" name="Theme1" id="{C9DFE68A-2E07-4461-82B0-3A97F4B3B7F9}" vid="{5830CEA0-E253-4F22-8A97-614F75F4DB3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ifer">
    <a:dk1>
      <a:srgbClr val="262626"/>
    </a:dk1>
    <a:lt1>
      <a:srgbClr val="FFFFFF"/>
    </a:lt1>
    <a:dk2>
      <a:srgbClr val="770F0F"/>
    </a:dk2>
    <a:lt2>
      <a:srgbClr val="AA1616"/>
    </a:lt2>
    <a:accent1>
      <a:srgbClr val="AA1616"/>
    </a:accent1>
    <a:accent2>
      <a:srgbClr val="D56127"/>
    </a:accent2>
    <a:accent3>
      <a:srgbClr val="8C8279"/>
    </a:accent3>
    <a:accent4>
      <a:srgbClr val="5F3E5F"/>
    </a:accent4>
    <a:accent5>
      <a:srgbClr val="306165"/>
    </a:accent5>
    <a:accent6>
      <a:srgbClr val="30576E"/>
    </a:accent6>
    <a:hlink>
      <a:srgbClr val="0070C0"/>
    </a:hlink>
    <a:folHlink>
      <a:srgbClr val="0070C0"/>
    </a:folHlink>
  </a:clrScheme>
</a:themeOverride>
</file>

<file path=docProps/app.xml><?xml version="1.0" encoding="utf-8"?>
<Properties xmlns="http://schemas.openxmlformats.org/officeDocument/2006/extended-properties" xmlns:vt="http://schemas.openxmlformats.org/officeDocument/2006/docPropsVTypes">
  <Template>Default Theme</Template>
  <TotalTime>29138</TotalTime>
  <Words>1294</Words>
  <Application>Microsoft Office PowerPoint</Application>
  <PresentationFormat>Custom</PresentationFormat>
  <Paragraphs>133</Paragraphs>
  <Slides>27</Slides>
  <Notes>6</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Default Theme</vt:lpstr>
      <vt:lpstr>Conifer 2020 Theme</vt:lpstr>
      <vt:lpstr>1_Default Theme</vt:lpstr>
      <vt:lpstr>2_Default Theme</vt:lpstr>
      <vt:lpstr>Conifer Roboto</vt:lpstr>
      <vt:lpstr>Theme1</vt:lpstr>
      <vt:lpstr>Family Choice medical group  PROVIDER FORUM   Quality improvement Strategy  October 13, 2023</vt:lpstr>
      <vt:lpstr>2023 Medicare HMO Annual Wellness Visit Program  CalOptima OneCare Blue Shield Senior (In Office Assessment) Brand New Day Central Health Plan Health Net Seniority Plus  NOT to be confused with CalOptima’s AWV for Medi-Cal members 45+ years! NOT to be confused with Medicare ACO</vt:lpstr>
      <vt:lpstr>Medicare HMO 2023 Annual Wellness Visits</vt:lpstr>
      <vt:lpstr>Retrieving 2023 Pre-Filled/Mbr Customized AWVs and Shortage Reports – Conifer Provider Portal: CAP CONNECT </vt:lpstr>
      <vt:lpstr>Retrieving 2023 Pre-Filled AWVs and Shortage Reports – CAP CONNECT</vt:lpstr>
      <vt:lpstr>Medicare HMO AWV Payment Report – highlighted indicates 80% or greater but need patient charts fax’d over to 818-817-5181; 60 Mbrs  $15,000 in bonus incentives</vt:lpstr>
      <vt:lpstr>RECAP: 2023 Medicare AWV– Submission/Incentive Pay Requirements. $250 per member </vt:lpstr>
      <vt:lpstr>QUESTIONS? LET US KNOW!!     Qualityprograms@coniferhealth.com  Grace Kim Crofton, Director QI Strategy 310-340-5669 grace.kimcrofton@coniferhealth.com  Rodney Truong, Manager QI (818) 817-5626 Rodney.Truong@coniferhealth.com </vt:lpstr>
      <vt:lpstr>ADDITIONAL INFO/Reports</vt:lpstr>
      <vt:lpstr>New Medicare HMO AWV Program 2023 Per member incentive: $250 ($50 to office manager)</vt:lpstr>
      <vt:lpstr>First Page of AWV Form – Instructions</vt:lpstr>
      <vt:lpstr>PowerPoint Presentation</vt:lpstr>
      <vt:lpstr>PowerPoint Presentation</vt:lpstr>
      <vt:lpstr>PowerPoint Presentation</vt:lpstr>
      <vt:lpstr>PowerPoint Presentation</vt:lpstr>
      <vt:lpstr>Medicare Annual Wellness Visits Section 1: chronic conditions</vt:lpstr>
      <vt:lpstr>Review of Pre-filled AWV Review of Claims</vt:lpstr>
      <vt:lpstr>SAMPLE AWV Claims – submit for each visit throughout the calendar year</vt:lpstr>
      <vt:lpstr>First Page of AWV Form – Instructions</vt:lpstr>
      <vt:lpstr>Example of 2023 Medicare AWV Form</vt:lpstr>
      <vt:lpstr>Example of 2023 Medicare AWV Form</vt:lpstr>
      <vt:lpstr>Example of 2023 Medicare AWV Form</vt:lpstr>
      <vt:lpstr>Example of 2023 Medicare AWV Form</vt:lpstr>
      <vt:lpstr>Medicare HMO AWV Shortage Report</vt:lpstr>
      <vt:lpstr>CalOptima ONE Care Mock Audit Results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Brandon</dc:creator>
  <cp:lastModifiedBy>Family ChoiceMG</cp:lastModifiedBy>
  <cp:revision>501</cp:revision>
  <dcterms:created xsi:type="dcterms:W3CDTF">2019-04-25T00:59:40Z</dcterms:created>
  <dcterms:modified xsi:type="dcterms:W3CDTF">2023-10-19T21:07:41Z</dcterms:modified>
</cp:coreProperties>
</file>